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67" r:id="rId4"/>
    <p:sldId id="258" r:id="rId5"/>
    <p:sldId id="259" r:id="rId6"/>
    <p:sldId id="260" r:id="rId7"/>
    <p:sldId id="261" r:id="rId8"/>
    <p:sldId id="263" r:id="rId9"/>
    <p:sldId id="274" r:id="rId10"/>
    <p:sldId id="275" r:id="rId11"/>
    <p:sldId id="269" r:id="rId12"/>
    <p:sldId id="286" r:id="rId13"/>
    <p:sldId id="292" r:id="rId14"/>
    <p:sldId id="290" r:id="rId15"/>
    <p:sldId id="291" r:id="rId16"/>
    <p:sldId id="277" r:id="rId17"/>
    <p:sldId id="293"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598" autoAdjust="0"/>
  </p:normalViewPr>
  <p:slideViewPr>
    <p:cSldViewPr showGuides="1">
      <p:cViewPr varScale="1">
        <p:scale>
          <a:sx n="65" d="100"/>
          <a:sy n="65" d="100"/>
        </p:scale>
        <p:origin x="-144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9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C876F-794D-4F90-8D86-E9499FBCC9C5}" type="datetimeFigureOut">
              <a:rPr lang="ru-RU" smtClean="0"/>
              <a:pPr/>
              <a:t>18.04.2025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C9F0D9-F31D-46D5-8BB8-D15C146FBE4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85F75-DA0E-4BDD-8102-1910909C28C8}" type="datetimeFigureOut">
              <a:rPr lang="ru-RU" smtClean="0"/>
              <a:pPr/>
              <a:t>18.04.2025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668D3-66D0-43A0-BD4F-92FC486874D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0668D3-66D0-43A0-BD4F-92FC486874D0}"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16" name="Номер слайда 15"/>
          <p:cNvSpPr>
            <a:spLocks noGrp="1"/>
          </p:cNvSpPr>
          <p:nvPr>
            <p:ph type="sldNum" sz="quarter" idx="11"/>
          </p:nvPr>
        </p:nvSpPr>
        <p:spPr/>
        <p:txBody>
          <a:bodyPr/>
          <a:lstStyle/>
          <a:p>
            <a:fld id="{DA204A9A-5FBD-4647-B579-31D629DAECDA}"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204A9A-5FBD-4647-B579-31D629DAEC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204A9A-5FBD-4647-B579-31D629DAECD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204A9A-5FBD-4647-B579-31D629DAEC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DB33315-F3EB-4E45-BD68-D9A61E34E293}" type="datetimeFigureOut">
              <a:rPr lang="ru-RU" smtClean="0"/>
              <a:pPr/>
              <a:t>18.04.2025</a:t>
            </a:fld>
            <a:endParaRPr lang="ru-RU"/>
          </a:p>
        </p:txBody>
      </p:sp>
      <p:sp>
        <p:nvSpPr>
          <p:cNvPr id="15" name="Номер слайда 14"/>
          <p:cNvSpPr>
            <a:spLocks noGrp="1"/>
          </p:cNvSpPr>
          <p:nvPr>
            <p:ph type="sldNum" sz="quarter" idx="15"/>
          </p:nvPr>
        </p:nvSpPr>
        <p:spPr/>
        <p:txBody>
          <a:bodyPr/>
          <a:lstStyle>
            <a:lvl1pPr algn="ctr">
              <a:defRPr/>
            </a:lvl1pPr>
          </a:lstStyle>
          <a:p>
            <a:fld id="{DA204A9A-5FBD-4647-B579-31D629DAECDA}"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204A9A-5FBD-4647-B579-31D629DAECDA}"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204A9A-5FBD-4647-B579-31D629DAECD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A204A9A-5FBD-4647-B579-31D629DAECDA}"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204A9A-5FBD-4647-B579-31D629DAECD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204A9A-5FBD-4647-B579-31D629DAEC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DB33315-F3EB-4E45-BD68-D9A61E34E293}" type="datetimeFigureOut">
              <a:rPr lang="ru-RU" smtClean="0"/>
              <a:pPr/>
              <a:t>18.04.2025</a:t>
            </a:fld>
            <a:endParaRPr lang="ru-RU"/>
          </a:p>
        </p:txBody>
      </p:sp>
      <p:sp>
        <p:nvSpPr>
          <p:cNvPr id="9" name="Номер слайда 8"/>
          <p:cNvSpPr>
            <a:spLocks noGrp="1"/>
          </p:cNvSpPr>
          <p:nvPr>
            <p:ph type="sldNum" sz="quarter" idx="15"/>
          </p:nvPr>
        </p:nvSpPr>
        <p:spPr/>
        <p:txBody>
          <a:bodyPr/>
          <a:lstStyle/>
          <a:p>
            <a:fld id="{DA204A9A-5FBD-4647-B579-31D629DAECDA}"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DB33315-F3EB-4E45-BD68-D9A61E34E293}" type="datetimeFigureOut">
              <a:rPr lang="ru-RU" smtClean="0"/>
              <a:pPr/>
              <a:t>18.04.2025</a:t>
            </a:fld>
            <a:endParaRPr lang="ru-RU"/>
          </a:p>
        </p:txBody>
      </p:sp>
      <p:sp>
        <p:nvSpPr>
          <p:cNvPr id="9" name="Номер слайда 8"/>
          <p:cNvSpPr>
            <a:spLocks noGrp="1"/>
          </p:cNvSpPr>
          <p:nvPr>
            <p:ph type="sldNum" sz="quarter" idx="11"/>
          </p:nvPr>
        </p:nvSpPr>
        <p:spPr/>
        <p:txBody>
          <a:bodyPr/>
          <a:lstStyle/>
          <a:p>
            <a:fld id="{DA204A9A-5FBD-4647-B579-31D629DAECDA}"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B33315-F3EB-4E45-BD68-D9A61E34E293}" type="datetimeFigureOut">
              <a:rPr lang="ru-RU" smtClean="0"/>
              <a:pPr/>
              <a:t>18.04.2025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204A9A-5FBD-4647-B579-31D629DAECDA}"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media" Target="file:///C:\Users\server\Downloads\video5474289243020880996.mp4" TargetMode="External"/><Relationship Id="rId2" Type="http://schemas.openxmlformats.org/officeDocument/2006/relationships/slideLayout" Target="../slideLayouts/slideLayout4.xml"/><Relationship Id="rId1" Type="http://schemas.openxmlformats.org/officeDocument/2006/relationships/video" Target="file:///C:\Users\server\Downloads\video5474289243020880996.mp4"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microsoft.com/office/2007/relationships/media" Target="file:///C:\Users\server\Downloads\video5474289243020880995.mp4" TargetMode="External"/><Relationship Id="rId2" Type="http://schemas.openxmlformats.org/officeDocument/2006/relationships/slideLayout" Target="../slideLayouts/slideLayout4.xml"/><Relationship Id="rId1" Type="http://schemas.openxmlformats.org/officeDocument/2006/relationships/video" Target="file:///C:\Users\server\Downloads\video5474289243020880995.mp4"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7200" y="4732655"/>
            <a:ext cx="3737610" cy="513715"/>
          </a:xfrm>
        </p:spPr>
        <p:txBody>
          <a:bodyPr>
            <a:scene3d>
              <a:camera prst="orthographicFront"/>
              <a:lightRig rig="threePt" dir="t"/>
            </a:scene3d>
          </a:bodyPr>
          <a:lstStyle/>
          <a:p>
            <a:r>
              <a:rPr sz="2000" b="1"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А.А. Софронов  (1921 – 1944 </a:t>
            </a:r>
            <a:r>
              <a:rPr lang="ru-RU" sz="2000" b="1" dirty="0" err="1" smtClean="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сс</a:t>
            </a:r>
            <a:r>
              <a:rPr lang="ru-RU" sz="2000" b="1" dirty="0" smtClean="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4" name="Замещающее содержимое 3"/>
          <p:cNvSpPr>
            <a:spLocks noGrp="1"/>
          </p:cNvSpPr>
          <p:nvPr>
            <p:ph sz="half" idx="1"/>
          </p:nvPr>
        </p:nvSpPr>
        <p:spPr>
          <a:xfrm>
            <a:off x="457200" y="433705"/>
            <a:ext cx="8063865" cy="1182370"/>
          </a:xfrm>
        </p:spPr>
        <p:txBody>
          <a:bodyPr>
            <a:normAutofit/>
          </a:bodyPr>
          <a:lstStyle/>
          <a:p>
            <a:pPr algn="ctr"/>
            <a:r>
              <a:rPr lang="ru-RU" altLang="en-US"/>
              <a:t>Тиэмэ аата:</a:t>
            </a:r>
          </a:p>
          <a:p>
            <a:pPr algn="ctr"/>
            <a:r>
              <a:rPr lang="ru-RU" altLang="en-US"/>
              <a:t>«Биир силистээх, биир тыыннаах дьон»</a:t>
            </a:r>
          </a:p>
        </p:txBody>
      </p:sp>
      <p:pic>
        <p:nvPicPr>
          <p:cNvPr id="6" name="Замещающее содержимое 5" descr="D:\НПК\IMG-20241112-WA0174.jpgIMG-20241112-WA0174"/>
          <p:cNvPicPr>
            <a:picLocks noGrp="1" noChangeAspect="1"/>
          </p:cNvPicPr>
          <p:nvPr>
            <p:ph sz="half" idx="2"/>
          </p:nvPr>
        </p:nvPicPr>
        <p:blipFill>
          <a:blip r:embed="rId2" cstate="print"/>
          <a:srcRect l="10541" t="14897" r="14967" b="5888"/>
          <a:stretch>
            <a:fillRect/>
          </a:stretch>
        </p:blipFill>
        <p:spPr>
          <a:xfrm>
            <a:off x="4939030" y="1935480"/>
            <a:ext cx="3161665" cy="2882900"/>
          </a:xfrm>
          <a:prstGeom prst="rect">
            <a:avLst/>
          </a:prstGeom>
        </p:spPr>
      </p:pic>
      <p:pic>
        <p:nvPicPr>
          <p:cNvPr id="1028" name="Picture 4" descr="C:\Documents and Settings\Admin\Мои документы\Мои рисунки\софронов.jpg"/>
          <p:cNvPicPr>
            <a:picLocks noChangeAspect="1" noChangeArrowheads="1"/>
          </p:cNvPicPr>
          <p:nvPr/>
        </p:nvPicPr>
        <p:blipFill>
          <a:blip r:embed="rId3" cstate="print"/>
          <a:srcRect l="29782" t="12922" r="25382" b="12147"/>
          <a:stretch>
            <a:fillRect/>
          </a:stretch>
        </p:blipFill>
        <p:spPr bwMode="auto">
          <a:xfrm>
            <a:off x="1043940" y="1917065"/>
            <a:ext cx="2882900" cy="2841625"/>
          </a:xfrm>
          <a:prstGeom prst="rect">
            <a:avLst/>
          </a:prstGeom>
          <a:noFill/>
        </p:spPr>
      </p:pic>
      <p:sp>
        <p:nvSpPr>
          <p:cNvPr id="7" name="Текстовое поле 6"/>
          <p:cNvSpPr txBox="1"/>
          <p:nvPr/>
        </p:nvSpPr>
        <p:spPr>
          <a:xfrm>
            <a:off x="4469130" y="4940935"/>
            <a:ext cx="3821430" cy="657225"/>
          </a:xfrm>
          <a:prstGeom prst="rect">
            <a:avLst/>
          </a:prstGeom>
        </p:spPr>
        <p:txBody>
          <a:bodyPr>
            <a:noAutofit/>
          </a:bodyPr>
          <a:lstStyle/>
          <a:p>
            <a:pPr algn="ctr" defTabSz="266700">
              <a:lnSpc>
                <a:spcPct val="106000"/>
              </a:lnSpc>
            </a:pPr>
            <a:r>
              <a:rPr lang="ru-RU" sz="2000" b="1">
                <a:solidFill>
                  <a:schemeClr val="bg1"/>
                </a:solidFill>
                <a:latin typeface="Times New Roman" panose="02020603050405020304"/>
                <a:ea typeface="Calibri" panose="020F0502020204030204"/>
              </a:rPr>
              <a:t>С.М. Кушатов (1922-1962сс.)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1929765"/>
          </a:xfrm>
        </p:spPr>
        <p:txBody>
          <a:bodyPr>
            <a:normAutofit/>
          </a:bodyPr>
          <a:lstStyle/>
          <a:p>
            <a:r>
              <a:rPr lang="ru-RU" altLang="en-US" sz="1800" b="1" dirty="0" err="1">
                <a:solidFill>
                  <a:schemeClr val="tx1"/>
                </a:solidFill>
                <a:effectLst>
                  <a:outerShdw blurRad="38100" dist="19050" dir="2700000" algn="tl" rotWithShape="0">
                    <a:schemeClr val="dk1">
                      <a:alpha val="40000"/>
                    </a:schemeClr>
                  </a:outerShdw>
                </a:effectLst>
              </a:rPr>
              <a:t>Оннук</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репрессияҕа түбэһэн </a:t>
            </a:r>
            <a:r>
              <a:rPr lang="ru-RU" altLang="en-US" sz="1800" b="1" dirty="0" err="1" smtClean="0">
                <a:solidFill>
                  <a:schemeClr val="tx1"/>
                </a:solidFill>
                <a:effectLst>
                  <a:outerShdw blurRad="38100" dist="19050" dir="2700000" algn="tl" rotWithShape="0">
                    <a:schemeClr val="dk1">
                      <a:alpha val="40000"/>
                    </a:schemeClr>
                  </a:outerShdw>
                </a:effectLst>
              </a:rPr>
              <a:t>уонча</a:t>
            </a:r>
            <a:r>
              <a:rPr lang="ru-RU" altLang="en-US" sz="1800" b="1" dirty="0" smtClean="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сылын</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хаайыыга</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аныыр</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ол</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кэннэ</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поселенияҕа тахсан</a:t>
            </a:r>
            <a:r>
              <a:rPr lang="ru-RU" altLang="en-US" sz="1800" b="1" dirty="0">
                <a:solidFill>
                  <a:schemeClr val="tx1"/>
                </a:solidFill>
                <a:effectLst>
                  <a:outerShdw blurRad="38100" dist="19050" dir="2700000" algn="tl" rotWithShape="0">
                    <a:schemeClr val="dk1">
                      <a:alpha val="40000"/>
                    </a:schemeClr>
                  </a:outerShdw>
                </a:effectLst>
              </a:rPr>
              <a:t> баран немка </a:t>
            </a:r>
            <a:r>
              <a:rPr lang="ru-RU" altLang="en-US" sz="1800" b="1" dirty="0" smtClean="0">
                <a:solidFill>
                  <a:schemeClr val="tx1"/>
                </a:solidFill>
                <a:effectLst>
                  <a:outerShdw blurRad="38100" dist="19050" dir="2700000" algn="tl" rotWithShape="0">
                    <a:schemeClr val="dk1">
                      <a:alpha val="40000"/>
                    </a:schemeClr>
                  </a:outerShdw>
                </a:effectLst>
              </a:rPr>
              <a:t> </a:t>
            </a:r>
            <a:r>
              <a:rPr lang="ru-RU" altLang="en-US" sz="1800" b="1" dirty="0" err="1" smtClean="0">
                <a:solidFill>
                  <a:schemeClr val="tx1"/>
                </a:solidFill>
                <a:effectLst>
                  <a:outerShdw blurRad="38100" dist="19050" dir="2700000" algn="tl" rotWithShape="0">
                    <a:schemeClr val="dk1">
                      <a:alpha val="40000"/>
                    </a:schemeClr>
                  </a:outerShdw>
                </a:effectLst>
              </a:rPr>
              <a:t>Фрида</a:t>
            </a:r>
            <a:r>
              <a:rPr lang="ru-RU" altLang="en-US" sz="1800" b="1" dirty="0" smtClean="0">
                <a:solidFill>
                  <a:schemeClr val="tx1"/>
                </a:solidFill>
                <a:effectLst>
                  <a:outerShdw blurRad="38100" dist="19050" dir="2700000" algn="tl" rotWithShape="0">
                    <a:schemeClr val="dk1">
                      <a:alpha val="40000"/>
                    </a:schemeClr>
                  </a:outerShdw>
                </a:effectLst>
              </a:rPr>
              <a:t> </a:t>
            </a:r>
            <a:r>
              <a:rPr lang="ru-RU" altLang="en-US" sz="1800" b="1" dirty="0">
                <a:solidFill>
                  <a:schemeClr val="tx1"/>
                </a:solidFill>
                <a:effectLst>
                  <a:outerShdw blurRad="38100" dist="19050" dir="2700000" algn="tl" rotWithShape="0">
                    <a:schemeClr val="dk1">
                      <a:alpha val="40000"/>
                    </a:schemeClr>
                  </a:outerShdw>
                </a:effectLst>
              </a:rPr>
              <a:t>Лукьяновна </a:t>
            </a:r>
            <a:r>
              <a:rPr lang="ru-RU" altLang="en-US" sz="1800" b="1" dirty="0" err="1">
                <a:solidFill>
                  <a:schemeClr val="tx1"/>
                </a:solidFill>
                <a:effectLst>
                  <a:outerShdw blurRad="38100" dist="19050" dir="2700000" algn="tl" rotWithShape="0">
                    <a:schemeClr val="dk1">
                      <a:alpha val="40000"/>
                    </a:schemeClr>
                  </a:outerShdw>
                </a:effectLst>
              </a:rPr>
              <a:t>Моор</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диэн</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дьахтары</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көрсөр </a:t>
            </a:r>
            <a:r>
              <a:rPr lang="ru-RU" altLang="en-US" sz="1800" b="1" dirty="0">
                <a:solidFill>
                  <a:schemeClr val="tx1"/>
                </a:solidFill>
                <a:effectLst>
                  <a:outerShdw blurRad="38100" dist="19050" dir="2700000" algn="tl" rotWithShape="0">
                    <a:schemeClr val="dk1">
                      <a:alpha val="40000"/>
                    </a:schemeClr>
                  </a:outerShdw>
                </a:effectLst>
              </a:rPr>
              <a:t>4 </a:t>
            </a:r>
            <a:r>
              <a:rPr lang="ru-RU" altLang="en-US" sz="1800" b="1" dirty="0" err="1">
                <a:solidFill>
                  <a:schemeClr val="tx1"/>
                </a:solidFill>
                <a:effectLst>
                  <a:outerShdw blurRad="38100" dist="19050" dir="2700000" algn="tl" rotWithShape="0">
                    <a:schemeClr val="dk1">
                      <a:alpha val="40000"/>
                    </a:schemeClr>
                  </a:outerShdw>
                </a:effectLst>
              </a:rPr>
              <a:t>оҕолонон</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аҕа </a:t>
            </a:r>
            <a:r>
              <a:rPr lang="ru-RU" altLang="en-US" sz="1800" b="1" dirty="0" err="1" smtClean="0">
                <a:solidFill>
                  <a:schemeClr val="tx1"/>
                </a:solidFill>
                <a:effectLst>
                  <a:outerShdw blurRad="38100" dist="19050" dir="2700000" algn="tl" rotWithShape="0">
                    <a:schemeClr val="dk1">
                      <a:alpha val="40000"/>
                    </a:schemeClr>
                  </a:outerShdw>
                </a:effectLst>
              </a:rPr>
              <a:t> аатын</a:t>
            </a:r>
            <a:r>
              <a:rPr lang="ru-RU" altLang="en-US" sz="1800" b="1" dirty="0" smtClean="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сүгэр</a:t>
            </a:r>
            <a:r>
              <a:rPr lang="ru-RU" altLang="en-US" sz="1800" b="1" dirty="0">
                <a:solidFill>
                  <a:schemeClr val="tx1"/>
                </a:solidFill>
                <a:effectLst>
                  <a:outerShdw blurRad="38100" dist="19050" dir="2700000" algn="tl" rotWithShape="0">
                    <a:schemeClr val="dk1">
                      <a:alpha val="40000"/>
                    </a:schemeClr>
                  </a:outerShdw>
                </a:effectLst>
              </a:rPr>
              <a:t>.</a:t>
            </a:r>
            <a:br>
              <a:rPr lang="ru-RU" altLang="en-US" sz="1800" b="1" dirty="0">
                <a:solidFill>
                  <a:schemeClr val="tx1"/>
                </a:solidFill>
                <a:effectLst>
                  <a:outerShdw blurRad="38100" dist="19050" dir="2700000" algn="tl" rotWithShape="0">
                    <a:schemeClr val="dk1">
                      <a:alpha val="40000"/>
                    </a:schemeClr>
                  </a:outerShdw>
                </a:effectLst>
              </a:rPr>
            </a:br>
            <a:r>
              <a:rPr lang="ru-RU" altLang="en-US" sz="1800" b="1" dirty="0" err="1">
                <a:solidFill>
                  <a:schemeClr val="tx1"/>
                </a:solidFill>
                <a:effectLst>
                  <a:outerShdw blurRad="38100" dist="19050" dir="2700000" algn="tl" rotWithShape="0">
                    <a:schemeClr val="dk1">
                      <a:alpha val="40000"/>
                    </a:schemeClr>
                  </a:outerShdw>
                </a:effectLst>
              </a:rPr>
              <a:t>Хас</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эмэ</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сыл</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буолан</a:t>
            </a:r>
            <a:r>
              <a:rPr lang="ru-RU" altLang="en-US" sz="1800" b="1" dirty="0">
                <a:solidFill>
                  <a:schemeClr val="tx1"/>
                </a:solidFill>
                <a:effectLst>
                  <a:outerShdw blurRad="38100" dist="19050" dir="2700000" algn="tl" rotWithShape="0">
                    <a:schemeClr val="dk1">
                      <a:alpha val="40000"/>
                    </a:schemeClr>
                  </a:outerShdw>
                </a:effectLst>
              </a:rPr>
              <a:t> баран, 1991 </a:t>
            </a:r>
            <a:r>
              <a:rPr lang="ru-RU" altLang="en-US" sz="1800" b="1" dirty="0" err="1">
                <a:solidFill>
                  <a:schemeClr val="tx1"/>
                </a:solidFill>
                <a:effectLst>
                  <a:outerShdw blurRad="38100" dist="19050" dir="2700000" algn="tl" rotWithShape="0">
                    <a:schemeClr val="dk1">
                      <a:alpha val="40000"/>
                    </a:schemeClr>
                  </a:outerShdw>
                </a:effectLst>
              </a:rPr>
              <a:t>сыллаахха</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кини</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буруйа</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суоҕунан үтүө аата</a:t>
            </a:r>
            <a:r>
              <a:rPr lang="ru-RU" altLang="en-US" sz="1800" b="1" dirty="0">
                <a:solidFill>
                  <a:schemeClr val="tx1"/>
                </a:solidFill>
                <a:effectLst>
                  <a:outerShdw blurRad="38100" dist="19050" dir="2700000" algn="tl" rotWithShape="0">
                    <a:schemeClr val="dk1">
                      <a:alpha val="40000"/>
                    </a:schemeClr>
                  </a:outerShdw>
                </a:effectLst>
              </a:rPr>
              <a:t> </a:t>
            </a:r>
            <a:r>
              <a:rPr lang="ru-RU" altLang="en-US" sz="1800" b="1" dirty="0" err="1">
                <a:solidFill>
                  <a:schemeClr val="tx1"/>
                </a:solidFill>
                <a:effectLst>
                  <a:outerShdw blurRad="38100" dist="19050" dir="2700000" algn="tl" rotWithShape="0">
                    <a:schemeClr val="dk1">
                      <a:alpha val="40000"/>
                    </a:schemeClr>
                  </a:outerShdw>
                </a:effectLst>
              </a:rPr>
              <a:t>төннөрүллүбүтэ</a:t>
            </a:r>
            <a:r>
              <a:rPr lang="ru-RU" altLang="en-US" sz="1800" b="1" dirty="0">
                <a:solidFill>
                  <a:schemeClr val="tx1"/>
                </a:solidFill>
                <a:effectLst>
                  <a:outerShdw blurRad="38100" dist="19050" dir="2700000" algn="tl" rotWithShape="0">
                    <a:schemeClr val="dk1">
                      <a:alpha val="40000"/>
                    </a:schemeClr>
                  </a:outerShdw>
                </a:effectLst>
              </a:rPr>
              <a:t>.</a:t>
            </a:r>
          </a:p>
        </p:txBody>
      </p:sp>
      <p:pic>
        <p:nvPicPr>
          <p:cNvPr id="7" name="Замещающее содержимое 6" descr="IMG-20241112-WA0166"/>
          <p:cNvPicPr>
            <a:picLocks noGrp="1" noChangeAspect="1"/>
          </p:cNvPicPr>
          <p:nvPr>
            <p:ph sz="half" idx="1"/>
          </p:nvPr>
        </p:nvPicPr>
        <p:blipFill>
          <a:blip r:embed="rId2" cstate="print"/>
          <a:stretch>
            <a:fillRect/>
          </a:stretch>
        </p:blipFill>
        <p:spPr>
          <a:xfrm>
            <a:off x="395605" y="2444750"/>
            <a:ext cx="3429000" cy="4215765"/>
          </a:xfrm>
          <a:prstGeom prst="rect">
            <a:avLst/>
          </a:prstGeom>
        </p:spPr>
      </p:pic>
      <p:pic>
        <p:nvPicPr>
          <p:cNvPr id="8" name="Замещающее содержимое 7" descr="D:\НПК\IMG-20241112-WA0095.jpgIMG-20241112-WA0095"/>
          <p:cNvPicPr>
            <a:picLocks noGrp="1" noChangeAspect="1"/>
          </p:cNvPicPr>
          <p:nvPr>
            <p:ph sz="half" idx="2"/>
          </p:nvPr>
        </p:nvPicPr>
        <p:blipFill>
          <a:blip r:embed="rId3" cstate="print"/>
          <a:srcRect/>
          <a:stretch>
            <a:fillRect/>
          </a:stretch>
        </p:blipFill>
        <p:spPr>
          <a:xfrm rot="16200000">
            <a:off x="5054600" y="1937385"/>
            <a:ext cx="2309495" cy="4572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
            <a:ext cx="8229600" cy="2833370"/>
          </a:xfrm>
        </p:spPr>
        <p:txBody>
          <a:bodyPr>
            <a:noAutofit/>
          </a:bodyPr>
          <a:lstStyle/>
          <a:p>
            <a:pPr algn="just"/>
            <a:r>
              <a:rPr lang="ru-RU" sz="2000" dirty="0" smtClean="0">
                <a:solidFill>
                  <a:schemeClr val="bg2">
                    <a:lumMod val="50000"/>
                  </a:schemeClr>
                </a:solidFill>
              </a:rPr>
              <a:t>	</a:t>
            </a:r>
            <a:br>
              <a:rPr lang="ru-RU" sz="2000" dirty="0" smtClean="0">
                <a:solidFill>
                  <a:schemeClr val="bg2">
                    <a:lumMod val="50000"/>
                  </a:schemeClr>
                </a:solidFill>
              </a:rPr>
            </a:br>
            <a:r>
              <a:rPr lang="ru-RU" sz="2000" dirty="0" smtClean="0">
                <a:solidFill>
                  <a:schemeClr val="bg2">
                    <a:lumMod val="50000"/>
                  </a:schemeClr>
                </a:solidFill>
              </a:rPr>
              <a:t/>
            </a:r>
            <a:br>
              <a:rPr lang="ru-RU" sz="2000" dirty="0" smtClean="0">
                <a:solidFill>
                  <a:schemeClr val="bg2">
                    <a:lumMod val="50000"/>
                  </a:schemeClr>
                </a:solidFill>
              </a:rPr>
            </a:br>
            <a:r>
              <a:rPr lang="ru-RU" sz="2000" dirty="0" smtClean="0">
                <a:solidFill>
                  <a:schemeClr val="bg2">
                    <a:lumMod val="50000"/>
                  </a:schemeClr>
                </a:solidFill>
              </a:rPr>
              <a:t>	</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1975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Улуу</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Кыайыы</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30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сылын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туолар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сылыгар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b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А.Г. Николаева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кылаа</a:t>
            </a:r>
            <a:r>
              <a:rPr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оҕолорун кытта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көрдүүр уонна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чинчийэр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үлэ ыыппыта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курдук</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Украинаҕа </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Ковель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куоракка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братскай</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могилаҕа көмпүттэрин булбуттара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Ону</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таһынан </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2010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сыллаахха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Анастасия Григорьевна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салайыытынан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биһиги оскуолабытыгар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Кэнчээри</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кэскилин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иннигэр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диэн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документальнай</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киинэ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устубуттара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2000" b="1" dirty="0" smtClean="0">
                <a:solidFill>
                  <a:schemeClr val="tx1"/>
                </a:solidFill>
                <a:effectLst>
                  <a:outerShdw blurRad="38100" dist="19050" dir="2700000" algn="tl" rotWithShape="0">
                    <a:schemeClr val="dk1">
                      <a:alpha val="40000"/>
                    </a:schemeClr>
                  </a:outerShdw>
                </a:effectLst>
              </a:rPr>
              <a:t/>
            </a:r>
            <a:br>
              <a:rPr lang="ru-RU" sz="2000" b="1" dirty="0" smtClean="0">
                <a:solidFill>
                  <a:schemeClr val="tx1"/>
                </a:solidFill>
                <a:effectLst>
                  <a:outerShdw blurRad="38100" dist="19050" dir="2700000" algn="tl" rotWithShape="0">
                    <a:schemeClr val="dk1">
                      <a:alpha val="40000"/>
                    </a:schemeClr>
                  </a:outerShdw>
                </a:effectLst>
              </a:rPr>
            </a:br>
            <a:endParaRPr lang="ru-RU" sz="2000" b="1" dirty="0" smtClean="0">
              <a:solidFill>
                <a:schemeClr val="tx1"/>
              </a:solidFill>
              <a:effectLst>
                <a:outerShdw blurRad="38100" dist="19050" dir="2700000" algn="tl" rotWithShape="0">
                  <a:schemeClr val="dk1">
                    <a:alpha val="40000"/>
                  </a:schemeClr>
                </a:outerShdw>
              </a:effectLst>
            </a:endParaRPr>
          </a:p>
        </p:txBody>
      </p:sp>
      <p:pic>
        <p:nvPicPr>
          <p:cNvPr id="5" name="Picture 6" descr="E:\2.jpg"/>
          <p:cNvPicPr>
            <a:picLocks noGrp="1" noChangeAspect="1" noChangeArrowheads="1"/>
          </p:cNvPicPr>
          <p:nvPr>
            <p:ph sz="half" idx="1"/>
          </p:nvPr>
        </p:nvPicPr>
        <p:blipFill>
          <a:blip r:embed="rId2" cstate="print"/>
          <a:srcRect/>
          <a:stretch>
            <a:fillRect/>
          </a:stretch>
        </p:blipFill>
        <p:spPr bwMode="auto">
          <a:xfrm>
            <a:off x="2483485" y="3119755"/>
            <a:ext cx="4059555" cy="30384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7735" y="831215"/>
            <a:ext cx="3992245" cy="5647055"/>
          </a:xfrm>
        </p:spPr>
        <p:txBody>
          <a:bodyPr>
            <a:noAutofit/>
          </a:bodyPr>
          <a:lstStyle/>
          <a:p>
            <a:r>
              <a:rPr sz="2400" smtClean="0">
                <a:solidFill>
                  <a:schemeClr val="bg1"/>
                </a:solidFill>
                <a:sym typeface="+mn-ea"/>
              </a:rPr>
              <a:t>Ньурба куорат депутаттарын сүбэтин 2024 сыллаах от ыйын 04 күнүнээҕи 27-118 нүөмэрдээх уурааҕынан Ньурба куорат саҥа Березовка микрорайонугар буойун поэт Алексей Афанасьевич Софронов аата иҥэриллибитэ. Аттытыгар Воинской Славы, Клима Антонова уонна Николая Иннокентьева уулууссалар бааллар. Бу микрорайон Ньурбачаанныыр суолга Убайаан түөлбэтигэр баар. </a:t>
            </a:r>
            <a:endParaRPr lang="en-US" sz="2400" dirty="0" smtClean="0">
              <a:solidFill>
                <a:schemeClr val="bg1"/>
              </a:solidFill>
            </a:endParaRPr>
          </a:p>
        </p:txBody>
      </p:sp>
      <p:pic>
        <p:nvPicPr>
          <p:cNvPr id="5" name="Содержимое 4" descr="Алексея Софронова (1)_page-0001.jpg"/>
          <p:cNvPicPr>
            <a:picLocks noGrp="1" noChangeAspect="1"/>
          </p:cNvPicPr>
          <p:nvPr>
            <p:ph sz="half" idx="1"/>
          </p:nvPr>
        </p:nvPicPr>
        <p:blipFill>
          <a:blip r:embed="rId2" cstate="print"/>
          <a:stretch>
            <a:fillRect/>
          </a:stretch>
        </p:blipFill>
        <p:spPr>
          <a:xfrm>
            <a:off x="1403648" y="836712"/>
            <a:ext cx="1875810" cy="2814955"/>
          </a:xfrm>
        </p:spPr>
      </p:pic>
      <p:sp>
        <p:nvSpPr>
          <p:cNvPr id="3" name="Текстовое поле 2"/>
          <p:cNvSpPr txBox="1"/>
          <p:nvPr/>
        </p:nvSpPr>
        <p:spPr>
          <a:xfrm>
            <a:off x="872490" y="151130"/>
            <a:ext cx="7458075" cy="513080"/>
          </a:xfrm>
          <a:prstGeom prst="rect">
            <a:avLst/>
          </a:prstGeom>
          <a:noFill/>
        </p:spPr>
        <p:txBody>
          <a:bodyPr wrap="square" rtlCol="0" anchor="t">
            <a:noAutofit/>
          </a:bodyPr>
          <a:lstStyle/>
          <a:p>
            <a:pPr algn="ctr"/>
            <a:r>
              <a:rPr lang="en-US" altLang="en-US" sz="2400" b="1" dirty="0" smtClean="0">
                <a:solidFill>
                  <a:schemeClr val="bg1"/>
                </a:solidFill>
                <a:sym typeface="+mn-ea"/>
              </a:rPr>
              <a:t>Алексей</a:t>
            </a:r>
            <a:r>
              <a:rPr lang="en-US" altLang="ru-RU" sz="2400" b="1" dirty="0" smtClean="0">
                <a:solidFill>
                  <a:schemeClr val="bg1"/>
                </a:solidFill>
                <a:sym typeface="+mn-ea"/>
              </a:rPr>
              <a:t> </a:t>
            </a:r>
            <a:r>
              <a:rPr lang="en-US" altLang="en-US" sz="2400" b="1" dirty="0" smtClean="0">
                <a:solidFill>
                  <a:schemeClr val="bg1"/>
                </a:solidFill>
                <a:sym typeface="+mn-ea"/>
              </a:rPr>
              <a:t>Софронов</a:t>
            </a:r>
            <a:r>
              <a:rPr lang="en-US" altLang="ru-RU" sz="2400" b="1" dirty="0" smtClean="0">
                <a:solidFill>
                  <a:schemeClr val="bg1"/>
                </a:solidFill>
                <a:sym typeface="+mn-ea"/>
              </a:rPr>
              <a:t> </a:t>
            </a:r>
            <a:r>
              <a:rPr lang="en-US" altLang="en-US" sz="2400" b="1" dirty="0" smtClean="0">
                <a:solidFill>
                  <a:schemeClr val="bg1"/>
                </a:solidFill>
                <a:sym typeface="+mn-ea"/>
              </a:rPr>
              <a:t>аатын</a:t>
            </a:r>
            <a:r>
              <a:rPr lang="en-US" altLang="ru-RU" sz="2400" b="1" dirty="0" smtClean="0">
                <a:solidFill>
                  <a:schemeClr val="bg1"/>
                </a:solidFill>
                <a:sym typeface="+mn-ea"/>
              </a:rPr>
              <a:t> </a:t>
            </a:r>
            <a:r>
              <a:rPr lang="en-US" altLang="en-US" sz="2400" b="1" dirty="0" smtClean="0">
                <a:solidFill>
                  <a:schemeClr val="bg1"/>
                </a:solidFill>
                <a:sym typeface="+mn-ea"/>
              </a:rPr>
              <a:t>үйэтитиигэ</a:t>
            </a:r>
            <a:r>
              <a:rPr lang="en-US" altLang="ru-RU" sz="2400" b="1" dirty="0" smtClean="0">
                <a:solidFill>
                  <a:schemeClr val="bg1"/>
                </a:solidFill>
                <a:sym typeface="+mn-ea"/>
              </a:rPr>
              <a:t> </a:t>
            </a:r>
            <a:r>
              <a:rPr lang="en-US" altLang="en-US" sz="2400" b="1" dirty="0" smtClean="0">
                <a:solidFill>
                  <a:schemeClr val="bg1"/>
                </a:solidFill>
                <a:sym typeface="+mn-ea"/>
              </a:rPr>
              <a:t>үлэлэр</a:t>
            </a:r>
          </a:p>
        </p:txBody>
      </p:sp>
      <p:pic>
        <p:nvPicPr>
          <p:cNvPr id="4" name="Содержимое 4" descr="доснкого_page-0001.jpg"/>
          <p:cNvPicPr>
            <a:picLocks noGrp="1" noChangeAspect="1"/>
          </p:cNvPicPr>
          <p:nvPr/>
        </p:nvPicPr>
        <p:blipFill>
          <a:blip r:embed="rId3" cstate="print"/>
          <a:stretch>
            <a:fillRect/>
          </a:stretch>
        </p:blipFill>
        <p:spPr>
          <a:xfrm rot="16200000">
            <a:off x="1101090" y="3058795"/>
            <a:ext cx="2768600" cy="43040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6830" y="164465"/>
            <a:ext cx="3992245" cy="6485255"/>
          </a:xfrm>
        </p:spPr>
        <p:txBody>
          <a:bodyPr>
            <a:noAutofit/>
          </a:bodyPr>
          <a:lstStyle/>
          <a:p>
            <a:r>
              <a:rPr lang="en-US" sz="2400" dirty="0" smtClean="0">
                <a:solidFill>
                  <a:schemeClr val="bg1"/>
                </a:solidFill>
              </a:rPr>
              <a:t>Ньурбабыт биир киэн туттар, кэрэ айылҕалаах сирэ. Манна ньурбалар бары ытыктыыр Аар Хатыммыт үүнэн турар.</a:t>
            </a:r>
            <a:r>
              <a:rPr lang="ru-RU" altLang="en-US" sz="2400" dirty="0" smtClean="0">
                <a:solidFill>
                  <a:schemeClr val="bg1"/>
                </a:solidFill>
              </a:rPr>
              <a:t> </a:t>
            </a:r>
            <a:r>
              <a:rPr lang="en-US" altLang="en-US" sz="2400" dirty="0" smtClean="0">
                <a:solidFill>
                  <a:schemeClr val="bg1"/>
                </a:solidFill>
              </a:rPr>
              <a:t>Манна</a:t>
            </a:r>
            <a:r>
              <a:rPr lang="en-US" altLang="ru-RU" sz="2400" dirty="0" smtClean="0">
                <a:solidFill>
                  <a:schemeClr val="bg1"/>
                </a:solidFill>
              </a:rPr>
              <a:t> </a:t>
            </a:r>
            <a:r>
              <a:rPr lang="en-US" altLang="en-US" sz="2400" dirty="0" smtClean="0">
                <a:solidFill>
                  <a:schemeClr val="bg1"/>
                </a:solidFill>
              </a:rPr>
              <a:t>саас</a:t>
            </a:r>
            <a:r>
              <a:rPr lang="en-US" altLang="ru-RU" sz="2400" dirty="0" smtClean="0">
                <a:solidFill>
                  <a:schemeClr val="bg1"/>
                </a:solidFill>
              </a:rPr>
              <a:t> </a:t>
            </a:r>
            <a:r>
              <a:rPr lang="en-US" altLang="en-US" sz="2400" dirty="0" smtClean="0">
                <a:solidFill>
                  <a:schemeClr val="bg1"/>
                </a:solidFill>
              </a:rPr>
              <a:t>аайы</a:t>
            </a:r>
            <a:r>
              <a:rPr lang="en-US" altLang="ru-RU" sz="2400" dirty="0" smtClean="0">
                <a:solidFill>
                  <a:schemeClr val="bg1"/>
                </a:solidFill>
              </a:rPr>
              <a:t> </a:t>
            </a:r>
            <a:r>
              <a:rPr lang="en-US" altLang="en-US" sz="2400" dirty="0" smtClean="0">
                <a:solidFill>
                  <a:schemeClr val="bg1"/>
                </a:solidFill>
              </a:rPr>
              <a:t>ньургуһун</a:t>
            </a:r>
            <a:r>
              <a:rPr lang="en-US" altLang="ru-RU" sz="2400" dirty="0" smtClean="0">
                <a:solidFill>
                  <a:schemeClr val="bg1"/>
                </a:solidFill>
              </a:rPr>
              <a:t> </a:t>
            </a:r>
            <a:r>
              <a:rPr lang="en-US" altLang="en-US" sz="2400" dirty="0" smtClean="0">
                <a:solidFill>
                  <a:schemeClr val="bg1"/>
                </a:solidFill>
              </a:rPr>
              <a:t>кырдала</a:t>
            </a:r>
            <a:r>
              <a:rPr lang="en-US" altLang="ru-RU" sz="2400" dirty="0" smtClean="0">
                <a:solidFill>
                  <a:schemeClr val="bg1"/>
                </a:solidFill>
              </a:rPr>
              <a:t> </a:t>
            </a:r>
            <a:r>
              <a:rPr lang="en-US" altLang="en-US" sz="2400" dirty="0" smtClean="0">
                <a:solidFill>
                  <a:schemeClr val="bg1"/>
                </a:solidFill>
              </a:rPr>
              <a:t>маҥнайгы</a:t>
            </a:r>
            <a:r>
              <a:rPr lang="en-US" altLang="ru-RU" sz="2400" dirty="0" smtClean="0">
                <a:solidFill>
                  <a:schemeClr val="bg1"/>
                </a:solidFill>
              </a:rPr>
              <a:t> </a:t>
            </a:r>
            <a:r>
              <a:rPr lang="en-US" altLang="en-US" sz="2400" dirty="0" smtClean="0">
                <a:solidFill>
                  <a:schemeClr val="bg1"/>
                </a:solidFill>
              </a:rPr>
              <a:t>сибэккилэринэн</a:t>
            </a:r>
            <a:r>
              <a:rPr lang="en-US" altLang="ru-RU" sz="2400" dirty="0" smtClean="0">
                <a:solidFill>
                  <a:schemeClr val="bg1"/>
                </a:solidFill>
              </a:rPr>
              <a:t>-</a:t>
            </a:r>
            <a:r>
              <a:rPr lang="en-US" altLang="en-US" sz="2400" dirty="0" smtClean="0">
                <a:solidFill>
                  <a:schemeClr val="bg1"/>
                </a:solidFill>
              </a:rPr>
              <a:t>ньургуһунунан</a:t>
            </a:r>
            <a:r>
              <a:rPr lang="en-US" altLang="ru-RU" sz="2400" dirty="0" smtClean="0">
                <a:solidFill>
                  <a:schemeClr val="bg1"/>
                </a:solidFill>
              </a:rPr>
              <a:t> </a:t>
            </a:r>
            <a:r>
              <a:rPr lang="en-US" altLang="en-US" sz="2400" dirty="0" smtClean="0">
                <a:solidFill>
                  <a:schemeClr val="bg1"/>
                </a:solidFill>
              </a:rPr>
              <a:t>киэргэнэрин</a:t>
            </a:r>
            <a:r>
              <a:rPr lang="en-US" altLang="ru-RU" sz="2400" dirty="0" smtClean="0">
                <a:solidFill>
                  <a:schemeClr val="bg1"/>
                </a:solidFill>
              </a:rPr>
              <a:t> </a:t>
            </a:r>
            <a:r>
              <a:rPr lang="en-US" altLang="en-US" sz="2400" dirty="0" smtClean="0">
                <a:solidFill>
                  <a:schemeClr val="bg1"/>
                </a:solidFill>
              </a:rPr>
              <a:t>атын</a:t>
            </a:r>
            <a:r>
              <a:rPr lang="en-US" altLang="ru-RU" sz="2400" dirty="0" smtClean="0">
                <a:solidFill>
                  <a:schemeClr val="bg1"/>
                </a:solidFill>
              </a:rPr>
              <a:t> </a:t>
            </a:r>
            <a:r>
              <a:rPr lang="en-US" altLang="en-US" sz="2400" dirty="0" smtClean="0">
                <a:solidFill>
                  <a:schemeClr val="bg1"/>
                </a:solidFill>
              </a:rPr>
              <a:t>улуус</a:t>
            </a:r>
            <a:r>
              <a:rPr lang="en-US" altLang="ru-RU" sz="2400" dirty="0" smtClean="0">
                <a:solidFill>
                  <a:schemeClr val="bg1"/>
                </a:solidFill>
              </a:rPr>
              <a:t> </a:t>
            </a:r>
            <a:r>
              <a:rPr lang="en-US" altLang="en-US" sz="2400" dirty="0" smtClean="0">
                <a:solidFill>
                  <a:schemeClr val="bg1"/>
                </a:solidFill>
              </a:rPr>
              <a:t>дьоно</a:t>
            </a:r>
            <a:r>
              <a:rPr lang="en-US" altLang="ru-RU" sz="2400" dirty="0" smtClean="0">
                <a:solidFill>
                  <a:schemeClr val="bg1"/>
                </a:solidFill>
              </a:rPr>
              <a:t> </a:t>
            </a:r>
            <a:r>
              <a:rPr lang="en-US" altLang="en-US" sz="2400" dirty="0" smtClean="0">
                <a:solidFill>
                  <a:schemeClr val="bg1"/>
                </a:solidFill>
              </a:rPr>
              <a:t>эмиэ</a:t>
            </a:r>
            <a:r>
              <a:rPr lang="en-US" altLang="ru-RU" sz="2400" dirty="0" smtClean="0">
                <a:solidFill>
                  <a:schemeClr val="bg1"/>
                </a:solidFill>
              </a:rPr>
              <a:t> </a:t>
            </a:r>
            <a:r>
              <a:rPr lang="en-US" altLang="en-US" sz="2400" dirty="0" smtClean="0">
                <a:solidFill>
                  <a:schemeClr val="bg1"/>
                </a:solidFill>
              </a:rPr>
              <a:t>сэргээн</a:t>
            </a:r>
            <a:r>
              <a:rPr lang="en-US" altLang="ru-RU" sz="2400" dirty="0" smtClean="0">
                <a:solidFill>
                  <a:schemeClr val="bg1"/>
                </a:solidFill>
              </a:rPr>
              <a:t> </a:t>
            </a:r>
            <a:r>
              <a:rPr lang="en-US" altLang="en-US" sz="2400" dirty="0" smtClean="0">
                <a:solidFill>
                  <a:schemeClr val="bg1"/>
                </a:solidFill>
              </a:rPr>
              <a:t>көрөн</a:t>
            </a:r>
            <a:r>
              <a:rPr lang="en-US" altLang="ru-RU" sz="2400" dirty="0" smtClean="0">
                <a:solidFill>
                  <a:schemeClr val="bg1"/>
                </a:solidFill>
              </a:rPr>
              <a:t> </a:t>
            </a:r>
            <a:r>
              <a:rPr lang="en-US" altLang="en-US" sz="2400" dirty="0" smtClean="0">
                <a:solidFill>
                  <a:schemeClr val="bg1"/>
                </a:solidFill>
              </a:rPr>
              <a:t>ааһар</a:t>
            </a:r>
            <a:r>
              <a:rPr lang="en-US" altLang="ru-RU" sz="2400" dirty="0" smtClean="0">
                <a:solidFill>
                  <a:schemeClr val="bg1"/>
                </a:solidFill>
              </a:rPr>
              <a:t>. </a:t>
            </a:r>
            <a:r>
              <a:rPr lang="en-US" altLang="en-US" sz="2400" dirty="0" smtClean="0">
                <a:solidFill>
                  <a:schemeClr val="bg1"/>
                </a:solidFill>
              </a:rPr>
              <a:t>Уулуссалар</a:t>
            </a:r>
            <a:r>
              <a:rPr lang="en-US" altLang="ru-RU" sz="2400" dirty="0" smtClean="0">
                <a:solidFill>
                  <a:schemeClr val="bg1"/>
                </a:solidFill>
              </a:rPr>
              <a:t> </a:t>
            </a:r>
            <a:r>
              <a:rPr lang="en-US" altLang="en-US" sz="2400" dirty="0" smtClean="0">
                <a:solidFill>
                  <a:schemeClr val="bg1"/>
                </a:solidFill>
              </a:rPr>
              <a:t>ааттаммыттар</a:t>
            </a:r>
            <a:r>
              <a:rPr lang="en-US" altLang="ru-RU" sz="2400" dirty="0" smtClean="0">
                <a:solidFill>
                  <a:schemeClr val="bg1"/>
                </a:solidFill>
              </a:rPr>
              <a:t>, </a:t>
            </a:r>
            <a:r>
              <a:rPr lang="en-US" altLang="en-US" sz="2400" dirty="0" smtClean="0">
                <a:solidFill>
                  <a:schemeClr val="bg1"/>
                </a:solidFill>
              </a:rPr>
              <a:t>учаастактар</a:t>
            </a:r>
            <a:r>
              <a:rPr lang="en-US" altLang="ru-RU" sz="2400" dirty="0" smtClean="0">
                <a:solidFill>
                  <a:schemeClr val="bg1"/>
                </a:solidFill>
              </a:rPr>
              <a:t> </a:t>
            </a:r>
            <a:r>
              <a:rPr lang="en-US" altLang="en-US" sz="2400" dirty="0" smtClean="0">
                <a:solidFill>
                  <a:schemeClr val="bg1"/>
                </a:solidFill>
              </a:rPr>
              <a:t>тыырыллыбыттар</a:t>
            </a:r>
            <a:r>
              <a:rPr lang="en-US" altLang="ru-RU" sz="2400" dirty="0" smtClean="0">
                <a:solidFill>
                  <a:schemeClr val="bg1"/>
                </a:solidFill>
              </a:rPr>
              <a:t> </a:t>
            </a:r>
            <a:r>
              <a:rPr lang="en-US" altLang="en-US" sz="2400" dirty="0" smtClean="0">
                <a:solidFill>
                  <a:schemeClr val="bg1"/>
                </a:solidFill>
              </a:rPr>
              <a:t>эрээри</a:t>
            </a:r>
            <a:r>
              <a:rPr lang="en-US" altLang="ru-RU" sz="2400" dirty="0" smtClean="0">
                <a:solidFill>
                  <a:schemeClr val="bg1"/>
                </a:solidFill>
              </a:rPr>
              <a:t> </a:t>
            </a:r>
            <a:r>
              <a:rPr lang="en-US" altLang="en-US" sz="2400" dirty="0" smtClean="0">
                <a:solidFill>
                  <a:schemeClr val="bg1"/>
                </a:solidFill>
              </a:rPr>
              <a:t>уот</a:t>
            </a:r>
            <a:r>
              <a:rPr lang="en-US" altLang="ru-RU" sz="2400" dirty="0" smtClean="0">
                <a:solidFill>
                  <a:schemeClr val="bg1"/>
                </a:solidFill>
              </a:rPr>
              <a:t> </a:t>
            </a:r>
            <a:r>
              <a:rPr lang="en-US" altLang="en-US" sz="2400" dirty="0" smtClean="0">
                <a:solidFill>
                  <a:schemeClr val="bg1"/>
                </a:solidFill>
              </a:rPr>
              <a:t>ситимэ</a:t>
            </a:r>
            <a:r>
              <a:rPr lang="en-US" altLang="ru-RU" sz="2400" dirty="0" smtClean="0">
                <a:solidFill>
                  <a:schemeClr val="bg1"/>
                </a:solidFill>
              </a:rPr>
              <a:t> </a:t>
            </a:r>
            <a:r>
              <a:rPr lang="en-US" altLang="en-US" sz="2400" dirty="0" smtClean="0">
                <a:solidFill>
                  <a:schemeClr val="bg1"/>
                </a:solidFill>
              </a:rPr>
              <a:t>кэлэ</a:t>
            </a:r>
            <a:r>
              <a:rPr lang="en-US" altLang="ru-RU" sz="2400" dirty="0" smtClean="0">
                <a:solidFill>
                  <a:schemeClr val="bg1"/>
                </a:solidFill>
              </a:rPr>
              <a:t> </a:t>
            </a:r>
            <a:r>
              <a:rPr lang="en-US" altLang="en-US" sz="2400" dirty="0" smtClean="0">
                <a:solidFill>
                  <a:schemeClr val="bg1"/>
                </a:solidFill>
              </a:rPr>
              <a:t>илик</a:t>
            </a:r>
            <a:r>
              <a:rPr lang="en-US" altLang="ru-RU" sz="2400" dirty="0" smtClean="0">
                <a:solidFill>
                  <a:schemeClr val="bg1"/>
                </a:solidFill>
              </a:rPr>
              <a:t> </a:t>
            </a:r>
            <a:r>
              <a:rPr lang="en-US" altLang="en-US" sz="2400" dirty="0" smtClean="0">
                <a:solidFill>
                  <a:schemeClr val="bg1"/>
                </a:solidFill>
              </a:rPr>
              <a:t>буолан</a:t>
            </a:r>
            <a:r>
              <a:rPr lang="en-US" altLang="ru-RU" sz="2400" dirty="0" smtClean="0">
                <a:solidFill>
                  <a:schemeClr val="bg1"/>
                </a:solidFill>
              </a:rPr>
              <a:t> </a:t>
            </a:r>
            <a:r>
              <a:rPr lang="en-US" altLang="en-US" sz="2400" dirty="0" smtClean="0">
                <a:solidFill>
                  <a:schemeClr val="bg1"/>
                </a:solidFill>
              </a:rPr>
              <a:t>ким</a:t>
            </a:r>
            <a:r>
              <a:rPr lang="en-US" altLang="ru-RU" sz="2400" dirty="0" smtClean="0">
                <a:solidFill>
                  <a:schemeClr val="bg1"/>
                </a:solidFill>
              </a:rPr>
              <a:t> </a:t>
            </a:r>
            <a:r>
              <a:rPr lang="en-US" altLang="en-US" sz="2400" dirty="0" smtClean="0">
                <a:solidFill>
                  <a:schemeClr val="bg1"/>
                </a:solidFill>
              </a:rPr>
              <a:t>да</a:t>
            </a:r>
            <a:r>
              <a:rPr lang="en-US" altLang="ru-RU" sz="2400" dirty="0" smtClean="0">
                <a:solidFill>
                  <a:schemeClr val="bg1"/>
                </a:solidFill>
              </a:rPr>
              <a:t> </a:t>
            </a:r>
            <a:r>
              <a:rPr lang="en-US" altLang="en-US" sz="2400" dirty="0" smtClean="0">
                <a:solidFill>
                  <a:schemeClr val="bg1"/>
                </a:solidFill>
              </a:rPr>
              <a:t>олохсуйа</a:t>
            </a:r>
            <a:r>
              <a:rPr lang="en-US" altLang="ru-RU" sz="2400" dirty="0" smtClean="0">
                <a:solidFill>
                  <a:schemeClr val="bg1"/>
                </a:solidFill>
              </a:rPr>
              <a:t> </a:t>
            </a:r>
            <a:r>
              <a:rPr lang="en-US" altLang="en-US" sz="2400" dirty="0" smtClean="0">
                <a:solidFill>
                  <a:schemeClr val="bg1"/>
                </a:solidFill>
              </a:rPr>
              <a:t>илик</a:t>
            </a:r>
            <a:r>
              <a:rPr lang="en-US" altLang="ru-RU" sz="2400" dirty="0" smtClean="0">
                <a:solidFill>
                  <a:schemeClr val="bg1"/>
                </a:solidFill>
              </a:rPr>
              <a:t>. </a:t>
            </a:r>
            <a:r>
              <a:rPr lang="en-US" altLang="en-US" sz="2400" dirty="0" smtClean="0">
                <a:solidFill>
                  <a:schemeClr val="bg1"/>
                </a:solidFill>
              </a:rPr>
              <a:t>Билиҥҥитэ</a:t>
            </a:r>
            <a:r>
              <a:rPr lang="en-US" altLang="ru-RU" sz="2400" dirty="0" smtClean="0">
                <a:solidFill>
                  <a:schemeClr val="bg1"/>
                </a:solidFill>
              </a:rPr>
              <a:t> </a:t>
            </a:r>
            <a:r>
              <a:rPr lang="en-US" altLang="en-US" sz="2400" dirty="0" smtClean="0">
                <a:solidFill>
                  <a:schemeClr val="bg1"/>
                </a:solidFill>
              </a:rPr>
              <a:t>саҥа</a:t>
            </a:r>
            <a:r>
              <a:rPr lang="en-US" altLang="ru-RU" sz="2400" dirty="0" smtClean="0">
                <a:solidFill>
                  <a:schemeClr val="bg1"/>
                </a:solidFill>
              </a:rPr>
              <a:t> </a:t>
            </a:r>
            <a:r>
              <a:rPr lang="en-US" altLang="en-US" sz="2400" dirty="0" smtClean="0">
                <a:solidFill>
                  <a:schemeClr val="bg1"/>
                </a:solidFill>
              </a:rPr>
              <a:t>тутуллан</a:t>
            </a:r>
            <a:r>
              <a:rPr lang="en-US" altLang="ru-RU" sz="2400" dirty="0" smtClean="0">
                <a:solidFill>
                  <a:schemeClr val="bg1"/>
                </a:solidFill>
              </a:rPr>
              <a:t> </a:t>
            </a:r>
            <a:r>
              <a:rPr lang="en-US" altLang="en-US" sz="2400" dirty="0" smtClean="0">
                <a:solidFill>
                  <a:schemeClr val="bg1"/>
                </a:solidFill>
              </a:rPr>
              <a:t>эрэр</a:t>
            </a:r>
            <a:r>
              <a:rPr lang="en-US" altLang="ru-RU" sz="2400" dirty="0" smtClean="0">
                <a:solidFill>
                  <a:schemeClr val="bg1"/>
                </a:solidFill>
              </a:rPr>
              <a:t> </a:t>
            </a:r>
            <a:r>
              <a:rPr lang="en-US" altLang="en-US" sz="2400" dirty="0" smtClean="0">
                <a:solidFill>
                  <a:schemeClr val="bg1"/>
                </a:solidFill>
              </a:rPr>
              <a:t>дьиэлэр</a:t>
            </a:r>
            <a:r>
              <a:rPr lang="en-US" altLang="ru-RU" sz="2400" dirty="0" smtClean="0">
                <a:solidFill>
                  <a:schemeClr val="bg1"/>
                </a:solidFill>
              </a:rPr>
              <a:t> </a:t>
            </a:r>
            <a:r>
              <a:rPr lang="en-US" altLang="en-US" sz="2400" dirty="0" smtClean="0">
                <a:solidFill>
                  <a:schemeClr val="bg1"/>
                </a:solidFill>
              </a:rPr>
              <a:t>бааллар</a:t>
            </a:r>
            <a:r>
              <a:rPr lang="en-US" altLang="ru-RU" sz="2400" dirty="0" smtClean="0">
                <a:solidFill>
                  <a:schemeClr val="bg1"/>
                </a:solidFill>
              </a:rPr>
              <a:t>.</a:t>
            </a:r>
          </a:p>
        </p:txBody>
      </p:sp>
      <p:pic>
        <p:nvPicPr>
          <p:cNvPr id="3" name="Содержимое 4" descr="505b6ce5-80df-432c-852e-df2de8ea233a.jpg"/>
          <p:cNvPicPr>
            <a:picLocks noGrp="1" noChangeAspect="1"/>
          </p:cNvPicPr>
          <p:nvPr/>
        </p:nvPicPr>
        <p:blipFill>
          <a:blip r:embed="rId2" cstate="print"/>
          <a:stretch>
            <a:fillRect/>
          </a:stretch>
        </p:blipFill>
        <p:spPr>
          <a:xfrm>
            <a:off x="539552" y="1700808"/>
            <a:ext cx="4442460" cy="32972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7" name="video5474289243020880996.mp4">
            <a:hlinkClick r:id="" action="ppaction://media"/>
          </p:cNvPr>
          <p:cNvPicPr>
            <a:picLocks noGrp="1" noRot="1" noChangeAspect="1"/>
          </p:cNvPicPr>
          <p:nvPr>
            <p:ph sz="half" idx="1"/>
            <a:videoFile r:link="rId1"/>
            <p:extLst>
              <p:ext uri="{DAA4B4D4-6D71-4841-9C94-3DE7FCFB9230}">
                <p14:media xmlns="" xmlns:p14="http://schemas.microsoft.com/office/powerpoint/2010/main" r:link="rId3"/>
              </p:ext>
            </p:extLst>
          </p:nvPr>
        </p:nvPicPr>
        <p:blipFill>
          <a:blip r:embed="rId4" cstate="print"/>
          <a:stretch>
            <a:fillRect/>
          </a:stretch>
        </p:blipFill>
        <p:spPr>
          <a:xfrm>
            <a:off x="611560" y="404664"/>
            <a:ext cx="7769075" cy="58268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 name="video5474289243020880995.mp4">
            <a:hlinkClick r:id="" action="ppaction://media"/>
          </p:cNvPr>
          <p:cNvPicPr>
            <a:picLocks noGrp="1" noRot="1" noChangeAspect="1"/>
          </p:cNvPicPr>
          <p:nvPr>
            <p:ph sz="half" idx="1"/>
            <a:videoFile r:link="rId1"/>
            <p:extLst>
              <p:ext uri="{DAA4B4D4-6D71-4841-9C94-3DE7FCFB9230}">
                <p14:media xmlns="" xmlns:p14="http://schemas.microsoft.com/office/powerpoint/2010/main" r:link="rId3"/>
              </p:ext>
            </p:extLst>
          </p:nvPr>
        </p:nvPicPr>
        <p:blipFill>
          <a:blip r:embed="rId4" cstate="print"/>
          <a:stretch>
            <a:fillRect/>
          </a:stretch>
        </p:blipFill>
        <p:spPr>
          <a:xfrm>
            <a:off x="683568" y="476672"/>
            <a:ext cx="7824969" cy="586872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017520"/>
          </a:xfrm>
        </p:spPr>
        <p:txBody>
          <a:bodyPr>
            <a:normAutofit/>
          </a:bodyPr>
          <a:lstStyle/>
          <a:p>
            <a:pPr algn="ct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Түмүк</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r>
            <a:b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Алексей Софронов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баара</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суоҕа </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23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сааhыгар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кэнчээри</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кэскилин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иннигэр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күндү олоҕун толук</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уурбута</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b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Семен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Кушатов</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23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сааһыгар албыннык</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балыйыллан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норуот</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өстөөҕө</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аатын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сүгэн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эдэр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сааһын түөрт истиэнэҕэ уонча</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сылын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барыыр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b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Оччолорго</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орто</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үөрэҕи бүтэрбит, маннык</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киhи</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сүрэҕин-быарын иhинэн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киирэр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хоhооннору</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суруйар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дириң гражданскай</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позициялаах</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эдэр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уолаттар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комсомолец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тыыннаах</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эргиллибитэ</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балыырга</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бааллан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түбэспэтэҕэ буоллар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саха</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норуотун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биллэр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поэта,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улахан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салайааччы</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буолуо</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этилэр</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дииргэ</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туох</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да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саарбахтааhын</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sz="178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суох</a:t>
            </a:r>
            <a: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br>
              <a:rPr lang="ru-RU" sz="178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lang="ru-RU" sz="2665"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ru-RU" altLang="en-US" sz="2665"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3" name="Замещающее содержимое 2"/>
          <p:cNvSpPr>
            <a:spLocks noGrp="1"/>
          </p:cNvSpPr>
          <p:nvPr>
            <p:ph sz="half" idx="1"/>
          </p:nvPr>
        </p:nvSpPr>
        <p:spPr>
          <a:xfrm>
            <a:off x="457200" y="3011805"/>
            <a:ext cx="4060190" cy="3084195"/>
          </a:xfrm>
        </p:spPr>
        <p:txBody>
          <a:bodyPr>
            <a:normAutofit fontScale="77500" lnSpcReduction="20000"/>
          </a:bodyPr>
          <a:lstStyle/>
          <a:p>
            <a:pPr algn="just"/>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Би</a:t>
            </a:r>
            <a:r>
              <a:rPr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иг</a:t>
            </a:r>
            <a:r>
              <a:rPr lang="en-US" alt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и </a:t>
            </a:r>
            <a:r>
              <a:rPr lang="en-US" alt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гимназиябыт</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музейыгар</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Алексей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Софроновтан</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6 хо</a:t>
            </a:r>
            <a:r>
              <a:rPr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оон</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уонна</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1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сурук</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эрэ</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хаалбыт</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(«Байкал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кэтеҕиттэн сурук</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Саллаакка</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Сэттэ</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уоннаах</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эбээбэр</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Санаа</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Арахсыы</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«Мин </a:t>
            </a:r>
            <a:r>
              <a:rPr lang="ru-RU" b="1" dirty="0" err="1"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сүрэҕим</a:t>
            </a:r>
            <a:r>
              <a:rPr lang="ru-RU" b="1"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p>
          <a:p>
            <a:pPr algn="just"/>
            <a:r>
              <a:rPr lang="ru-RU" altLang="en-US"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Семен </a:t>
            </a:r>
            <a:r>
              <a:rPr lang="ru-RU" altLang="en-US"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Кушатов</a:t>
            </a:r>
            <a:r>
              <a:rPr lang="en-US" altLang="ru-RU"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тан</a:t>
            </a:r>
            <a:r>
              <a:rPr lang="ru-RU" altLang="en-US"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altLang="en-US"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Кэриэс</a:t>
            </a:r>
            <a:r>
              <a:rPr lang="ru-RU" altLang="en-US"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u-RU" altLang="en-US"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поэмата</a:t>
            </a:r>
            <a:r>
              <a:rPr lang="ru-RU" altLang="en-US"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p>
          <a:p>
            <a:endParaRPr lang="ru-RU" altLang="en-US" dirty="0"/>
          </a:p>
        </p:txBody>
      </p:sp>
      <p:pic>
        <p:nvPicPr>
          <p:cNvPr id="5" name="Замещающее содержимое 4" descr="D:\НПК\IMG-20241112-WA0072.jpgIMG-20241112-WA0072"/>
          <p:cNvPicPr>
            <a:picLocks noGrp="1" noChangeAspect="1"/>
          </p:cNvPicPr>
          <p:nvPr>
            <p:ph sz="half" idx="2"/>
          </p:nvPr>
        </p:nvPicPr>
        <p:blipFill>
          <a:blip r:embed="rId2" cstate="print"/>
          <a:srcRect t="25454" b="25454"/>
          <a:stretch>
            <a:fillRect/>
          </a:stretch>
        </p:blipFill>
        <p:spPr>
          <a:xfrm rot="16200000">
            <a:off x="4925695" y="2794635"/>
            <a:ext cx="3505835" cy="35445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315416"/>
            <a:ext cx="4624705" cy="6485255"/>
          </a:xfrm>
        </p:spPr>
        <p:txBody>
          <a:bodyPr>
            <a:noAutofit/>
          </a:bodyPr>
          <a:lstStyle/>
          <a:p>
            <a:r>
              <a:rPr lang="en-US" altLang="en-US" sz="2400" dirty="0" smtClean="0">
                <a:solidFill>
                  <a:schemeClr val="bg1"/>
                </a:solidFill>
              </a:rPr>
              <a:t>Инникитин</a:t>
            </a:r>
            <a:r>
              <a:rPr lang="en-US" altLang="ru-RU" sz="2400" dirty="0" smtClean="0">
                <a:solidFill>
                  <a:schemeClr val="bg1"/>
                </a:solidFill>
              </a:rPr>
              <a:t> </a:t>
            </a:r>
            <a:r>
              <a:rPr lang="en-US" altLang="en-US" sz="2400" dirty="0" smtClean="0">
                <a:solidFill>
                  <a:schemeClr val="bg1"/>
                </a:solidFill>
              </a:rPr>
              <a:t>Березовай</a:t>
            </a:r>
            <a:r>
              <a:rPr lang="en-US" altLang="ru-RU" sz="2400" dirty="0" smtClean="0">
                <a:solidFill>
                  <a:schemeClr val="bg1"/>
                </a:solidFill>
              </a:rPr>
              <a:t> </a:t>
            </a:r>
            <a:r>
              <a:rPr lang="en-US" altLang="en-US" sz="2400" dirty="0" smtClean="0">
                <a:solidFill>
                  <a:schemeClr val="bg1"/>
                </a:solidFill>
              </a:rPr>
              <a:t>микрорайоҥҥа</a:t>
            </a:r>
            <a:r>
              <a:rPr lang="en-US" altLang="ru-RU" sz="2400" dirty="0" smtClean="0">
                <a:solidFill>
                  <a:schemeClr val="bg1"/>
                </a:solidFill>
              </a:rPr>
              <a:t> </a:t>
            </a:r>
            <a:r>
              <a:rPr lang="en-US" altLang="en-US" sz="2400" dirty="0" smtClean="0">
                <a:solidFill>
                  <a:schemeClr val="bg1"/>
                </a:solidFill>
              </a:rPr>
              <a:t>олох</a:t>
            </a:r>
            <a:r>
              <a:rPr lang="en-US" altLang="ru-RU" sz="2400" dirty="0" smtClean="0">
                <a:solidFill>
                  <a:schemeClr val="bg1"/>
                </a:solidFill>
              </a:rPr>
              <a:t> </a:t>
            </a:r>
            <a:r>
              <a:rPr lang="en-US" altLang="en-US" sz="2400" dirty="0" smtClean="0">
                <a:solidFill>
                  <a:schemeClr val="bg1"/>
                </a:solidFill>
              </a:rPr>
              <a:t>ньиргийиэ</a:t>
            </a:r>
            <a:r>
              <a:rPr lang="en-US" altLang="ru-RU" sz="2400" dirty="0" smtClean="0">
                <a:solidFill>
                  <a:schemeClr val="bg1"/>
                </a:solidFill>
              </a:rPr>
              <a:t>, </a:t>
            </a:r>
            <a:r>
              <a:rPr lang="en-US" altLang="en-US" sz="2400" dirty="0" smtClean="0">
                <a:solidFill>
                  <a:schemeClr val="bg1"/>
                </a:solidFill>
              </a:rPr>
              <a:t>сайдыы</a:t>
            </a:r>
            <a:r>
              <a:rPr lang="en-US" altLang="ru-RU" sz="2400" dirty="0" smtClean="0">
                <a:solidFill>
                  <a:schemeClr val="bg1"/>
                </a:solidFill>
              </a:rPr>
              <a:t>, </a:t>
            </a:r>
            <a:r>
              <a:rPr lang="en-US" altLang="en-US" sz="2400" dirty="0" smtClean="0">
                <a:solidFill>
                  <a:schemeClr val="bg1"/>
                </a:solidFill>
              </a:rPr>
              <a:t>тутуу</a:t>
            </a:r>
            <a:r>
              <a:rPr lang="en-US" altLang="ru-RU" sz="2400" dirty="0" smtClean="0">
                <a:solidFill>
                  <a:schemeClr val="bg1"/>
                </a:solidFill>
              </a:rPr>
              <a:t> </a:t>
            </a:r>
            <a:r>
              <a:rPr lang="en-US" altLang="en-US" sz="2400" dirty="0" smtClean="0">
                <a:solidFill>
                  <a:schemeClr val="bg1"/>
                </a:solidFill>
              </a:rPr>
              <a:t>бөҕө</a:t>
            </a:r>
            <a:r>
              <a:rPr lang="en-US" altLang="ru-RU" sz="2400" dirty="0" smtClean="0">
                <a:solidFill>
                  <a:schemeClr val="bg1"/>
                </a:solidFill>
              </a:rPr>
              <a:t> </a:t>
            </a:r>
            <a:r>
              <a:rPr lang="en-US" altLang="en-US" sz="2400" dirty="0" smtClean="0">
                <a:solidFill>
                  <a:schemeClr val="bg1"/>
                </a:solidFill>
              </a:rPr>
              <a:t>барыа</a:t>
            </a:r>
            <a:r>
              <a:rPr lang="en-US" altLang="ru-RU" sz="2400" dirty="0" smtClean="0">
                <a:solidFill>
                  <a:schemeClr val="bg1"/>
                </a:solidFill>
              </a:rPr>
              <a:t>. </a:t>
            </a:r>
            <a:r>
              <a:rPr lang="en-US" altLang="en-US" sz="2400" dirty="0" smtClean="0">
                <a:solidFill>
                  <a:schemeClr val="bg1"/>
                </a:solidFill>
              </a:rPr>
              <a:t>Мин</a:t>
            </a:r>
            <a:r>
              <a:rPr lang="en-US" altLang="ru-RU" sz="2400" dirty="0" smtClean="0">
                <a:solidFill>
                  <a:schemeClr val="bg1"/>
                </a:solidFill>
              </a:rPr>
              <a:t> </a:t>
            </a:r>
            <a:r>
              <a:rPr lang="en-US" altLang="en-US" sz="2400" dirty="0" smtClean="0">
                <a:solidFill>
                  <a:schemeClr val="bg1"/>
                </a:solidFill>
              </a:rPr>
              <a:t>бастакы</a:t>
            </a:r>
            <a:r>
              <a:rPr lang="en-US" altLang="ru-RU" sz="2400" dirty="0" smtClean="0">
                <a:solidFill>
                  <a:schemeClr val="bg1"/>
                </a:solidFill>
              </a:rPr>
              <a:t> </a:t>
            </a:r>
            <a:r>
              <a:rPr lang="en-US" altLang="en-US" sz="2400" dirty="0" smtClean="0">
                <a:solidFill>
                  <a:schemeClr val="bg1"/>
                </a:solidFill>
              </a:rPr>
              <a:t>баҕа</a:t>
            </a:r>
            <a:r>
              <a:rPr lang="en-US" altLang="ru-RU" sz="2400" dirty="0" smtClean="0">
                <a:solidFill>
                  <a:schemeClr val="bg1"/>
                </a:solidFill>
              </a:rPr>
              <a:t> </a:t>
            </a:r>
            <a:r>
              <a:rPr lang="en-US" altLang="en-US" sz="2400" dirty="0" smtClean="0">
                <a:solidFill>
                  <a:schemeClr val="bg1"/>
                </a:solidFill>
              </a:rPr>
              <a:t>санаабынан</a:t>
            </a:r>
            <a:r>
              <a:rPr lang="en-US" altLang="ru-RU" sz="2400" dirty="0" smtClean="0">
                <a:solidFill>
                  <a:schemeClr val="bg1"/>
                </a:solidFill>
              </a:rPr>
              <a:t>, </a:t>
            </a:r>
            <a:r>
              <a:rPr lang="en-US" altLang="en-US" sz="2400" dirty="0" smtClean="0">
                <a:solidFill>
                  <a:schemeClr val="bg1"/>
                </a:solidFill>
              </a:rPr>
              <a:t>Алексей</a:t>
            </a:r>
            <a:r>
              <a:rPr lang="en-US" altLang="ru-RU" sz="2400" dirty="0" smtClean="0">
                <a:solidFill>
                  <a:schemeClr val="bg1"/>
                </a:solidFill>
              </a:rPr>
              <a:t> </a:t>
            </a:r>
            <a:r>
              <a:rPr lang="en-US" altLang="en-US" sz="2400" dirty="0" smtClean="0">
                <a:solidFill>
                  <a:schemeClr val="bg1"/>
                </a:solidFill>
              </a:rPr>
              <a:t>Софронов</a:t>
            </a:r>
            <a:r>
              <a:rPr lang="en-US" altLang="ru-RU" sz="2400" dirty="0" smtClean="0">
                <a:solidFill>
                  <a:schemeClr val="bg1"/>
                </a:solidFill>
              </a:rPr>
              <a:t> </a:t>
            </a:r>
            <a:r>
              <a:rPr lang="en-US" altLang="en-US" sz="2400" dirty="0" smtClean="0">
                <a:solidFill>
                  <a:schemeClr val="bg1"/>
                </a:solidFill>
              </a:rPr>
              <a:t>аатынан</a:t>
            </a:r>
            <a:r>
              <a:rPr lang="en-US" altLang="ru-RU" sz="2400" dirty="0" smtClean="0">
                <a:solidFill>
                  <a:schemeClr val="bg1"/>
                </a:solidFill>
              </a:rPr>
              <a:t> </a:t>
            </a:r>
            <a:r>
              <a:rPr lang="en-US" altLang="en-US" sz="2400" dirty="0" smtClean="0">
                <a:solidFill>
                  <a:schemeClr val="bg1"/>
                </a:solidFill>
              </a:rPr>
              <a:t>уулусса</a:t>
            </a:r>
            <a:r>
              <a:rPr lang="en-US" altLang="ru-RU" sz="2400" dirty="0" smtClean="0">
                <a:solidFill>
                  <a:schemeClr val="bg1"/>
                </a:solidFill>
              </a:rPr>
              <a:t> </a:t>
            </a:r>
            <a:r>
              <a:rPr lang="en-US" altLang="en-US" sz="2400" dirty="0" smtClean="0">
                <a:solidFill>
                  <a:schemeClr val="bg1"/>
                </a:solidFill>
              </a:rPr>
              <a:t>аттыгар</a:t>
            </a:r>
            <a:r>
              <a:rPr lang="en-US" altLang="ru-RU" sz="2400" dirty="0" smtClean="0">
                <a:solidFill>
                  <a:schemeClr val="bg1"/>
                </a:solidFill>
              </a:rPr>
              <a:t> </a:t>
            </a:r>
            <a:r>
              <a:rPr lang="en-US" altLang="en-US" sz="2400" dirty="0" smtClean="0">
                <a:solidFill>
                  <a:schemeClr val="bg1"/>
                </a:solidFill>
              </a:rPr>
              <a:t>Семен</a:t>
            </a:r>
            <a:r>
              <a:rPr lang="en-US" altLang="ru-RU" sz="2400" dirty="0" smtClean="0">
                <a:solidFill>
                  <a:schemeClr val="bg1"/>
                </a:solidFill>
              </a:rPr>
              <a:t> </a:t>
            </a:r>
            <a:r>
              <a:rPr lang="en-US" altLang="en-US" sz="2400" dirty="0" smtClean="0">
                <a:solidFill>
                  <a:schemeClr val="bg1"/>
                </a:solidFill>
              </a:rPr>
              <a:t>Кушатов</a:t>
            </a:r>
            <a:r>
              <a:rPr lang="en-US" altLang="ru-RU" sz="2400" dirty="0" smtClean="0">
                <a:solidFill>
                  <a:schemeClr val="bg1"/>
                </a:solidFill>
              </a:rPr>
              <a:t> </a:t>
            </a:r>
            <a:r>
              <a:rPr lang="en-US" altLang="en-US" sz="2400" dirty="0" smtClean="0">
                <a:solidFill>
                  <a:schemeClr val="bg1"/>
                </a:solidFill>
              </a:rPr>
              <a:t>аатынан</a:t>
            </a:r>
            <a:r>
              <a:rPr lang="en-US" altLang="ru-RU" sz="2400" dirty="0" smtClean="0">
                <a:solidFill>
                  <a:schemeClr val="bg1"/>
                </a:solidFill>
              </a:rPr>
              <a:t> </a:t>
            </a:r>
            <a:r>
              <a:rPr lang="en-US" altLang="en-US" sz="2400" dirty="0" smtClean="0">
                <a:solidFill>
                  <a:schemeClr val="bg1"/>
                </a:solidFill>
              </a:rPr>
              <a:t>эмиэ</a:t>
            </a:r>
            <a:r>
              <a:rPr lang="en-US" altLang="ru-RU" sz="2400" dirty="0" smtClean="0">
                <a:solidFill>
                  <a:schemeClr val="bg1"/>
                </a:solidFill>
              </a:rPr>
              <a:t> </a:t>
            </a:r>
            <a:r>
              <a:rPr lang="en-US" altLang="en-US" sz="2400" dirty="0" smtClean="0">
                <a:solidFill>
                  <a:schemeClr val="bg1"/>
                </a:solidFill>
              </a:rPr>
              <a:t>уулусса</a:t>
            </a:r>
            <a:r>
              <a:rPr lang="en-US" altLang="ru-RU" sz="2400" dirty="0" smtClean="0">
                <a:solidFill>
                  <a:schemeClr val="bg1"/>
                </a:solidFill>
              </a:rPr>
              <a:t> </a:t>
            </a:r>
            <a:r>
              <a:rPr lang="en-US" altLang="en-US" sz="2400" dirty="0" smtClean="0">
                <a:solidFill>
                  <a:schemeClr val="bg1"/>
                </a:solidFill>
              </a:rPr>
              <a:t>баар</a:t>
            </a:r>
            <a:r>
              <a:rPr lang="en-US" altLang="ru-RU" sz="2400" dirty="0" smtClean="0">
                <a:solidFill>
                  <a:schemeClr val="bg1"/>
                </a:solidFill>
              </a:rPr>
              <a:t> </a:t>
            </a:r>
            <a:r>
              <a:rPr lang="en-US" altLang="en-US" sz="2400" dirty="0" smtClean="0">
                <a:solidFill>
                  <a:schemeClr val="bg1"/>
                </a:solidFill>
              </a:rPr>
              <a:t>буолуон</a:t>
            </a:r>
            <a:r>
              <a:rPr lang="en-US" altLang="ru-RU" sz="2400" dirty="0" smtClean="0">
                <a:solidFill>
                  <a:schemeClr val="bg1"/>
                </a:solidFill>
              </a:rPr>
              <a:t>. </a:t>
            </a:r>
            <a:r>
              <a:rPr lang="en-US" altLang="en-US" sz="2400" dirty="0" smtClean="0">
                <a:solidFill>
                  <a:schemeClr val="bg1"/>
                </a:solidFill>
              </a:rPr>
              <a:t>Иккис</a:t>
            </a:r>
            <a:r>
              <a:rPr lang="en-US" altLang="ru-RU" sz="2400" dirty="0" smtClean="0">
                <a:solidFill>
                  <a:schemeClr val="bg1"/>
                </a:solidFill>
              </a:rPr>
              <a:t> </a:t>
            </a:r>
            <a:r>
              <a:rPr lang="en-US" altLang="en-US" sz="2400" dirty="0" smtClean="0">
                <a:solidFill>
                  <a:schemeClr val="bg1"/>
                </a:solidFill>
              </a:rPr>
              <a:t>баҕа</a:t>
            </a:r>
            <a:r>
              <a:rPr lang="en-US" altLang="ru-RU" sz="2400" dirty="0" smtClean="0">
                <a:solidFill>
                  <a:schemeClr val="bg1"/>
                </a:solidFill>
              </a:rPr>
              <a:t> </a:t>
            </a:r>
            <a:r>
              <a:rPr lang="en-US" altLang="en-US" sz="2400" dirty="0" smtClean="0">
                <a:solidFill>
                  <a:schemeClr val="bg1"/>
                </a:solidFill>
              </a:rPr>
              <a:t>санаам</a:t>
            </a:r>
            <a:r>
              <a:rPr lang="en-US" altLang="ru-RU" sz="2400" dirty="0" smtClean="0">
                <a:solidFill>
                  <a:schemeClr val="bg1"/>
                </a:solidFill>
              </a:rPr>
              <a:t>, </a:t>
            </a:r>
            <a:r>
              <a:rPr lang="en-US" altLang="en-US" sz="2400" dirty="0" smtClean="0">
                <a:solidFill>
                  <a:schemeClr val="bg1"/>
                </a:solidFill>
              </a:rPr>
              <a:t>Аар</a:t>
            </a:r>
            <a:r>
              <a:rPr lang="en-US" altLang="ru-RU" sz="2400" dirty="0" smtClean="0">
                <a:solidFill>
                  <a:schemeClr val="bg1"/>
                </a:solidFill>
              </a:rPr>
              <a:t> </a:t>
            </a:r>
            <a:r>
              <a:rPr lang="en-US" altLang="en-US" sz="2400" dirty="0" smtClean="0">
                <a:solidFill>
                  <a:schemeClr val="bg1"/>
                </a:solidFill>
              </a:rPr>
              <a:t>Хатыҥы</a:t>
            </a:r>
            <a:r>
              <a:rPr lang="en-US" altLang="ru-RU" sz="2400" dirty="0" smtClean="0">
                <a:solidFill>
                  <a:schemeClr val="bg1"/>
                </a:solidFill>
              </a:rPr>
              <a:t> </a:t>
            </a:r>
            <a:r>
              <a:rPr lang="en-US" altLang="en-US" sz="2400" dirty="0" smtClean="0">
                <a:solidFill>
                  <a:schemeClr val="bg1"/>
                </a:solidFill>
              </a:rPr>
              <a:t>учаастак</a:t>
            </a:r>
            <a:r>
              <a:rPr lang="en-US" altLang="ru-RU" sz="2400" dirty="0" smtClean="0">
                <a:solidFill>
                  <a:schemeClr val="bg1"/>
                </a:solidFill>
              </a:rPr>
              <a:t> </a:t>
            </a:r>
            <a:r>
              <a:rPr lang="en-US" altLang="en-US" sz="2400" dirty="0" smtClean="0">
                <a:solidFill>
                  <a:schemeClr val="bg1"/>
                </a:solidFill>
              </a:rPr>
              <a:t>оҥорбокко</a:t>
            </a:r>
            <a:r>
              <a:rPr lang="en-US" altLang="ru-RU" sz="2400" dirty="0" smtClean="0">
                <a:solidFill>
                  <a:schemeClr val="bg1"/>
                </a:solidFill>
              </a:rPr>
              <a:t>, </a:t>
            </a:r>
            <a:r>
              <a:rPr lang="en-US" altLang="en-US" sz="2400" dirty="0" smtClean="0">
                <a:solidFill>
                  <a:schemeClr val="bg1"/>
                </a:solidFill>
              </a:rPr>
              <a:t>алдьаппакка</a:t>
            </a:r>
            <a:r>
              <a:rPr lang="en-US" altLang="ru-RU" sz="2400" dirty="0" smtClean="0">
                <a:solidFill>
                  <a:schemeClr val="bg1"/>
                </a:solidFill>
              </a:rPr>
              <a:t> </a:t>
            </a:r>
            <a:r>
              <a:rPr lang="en-US" altLang="en-US" sz="2400" dirty="0" smtClean="0">
                <a:solidFill>
                  <a:schemeClr val="bg1"/>
                </a:solidFill>
              </a:rPr>
              <a:t>арыый</a:t>
            </a:r>
            <a:r>
              <a:rPr lang="en-US" altLang="ru-RU" sz="2400" dirty="0" smtClean="0">
                <a:solidFill>
                  <a:schemeClr val="bg1"/>
                </a:solidFill>
              </a:rPr>
              <a:t> </a:t>
            </a:r>
            <a:r>
              <a:rPr lang="en-US" altLang="en-US" sz="2400" dirty="0" err="1" smtClean="0">
                <a:solidFill>
                  <a:schemeClr val="bg1"/>
                </a:solidFill>
              </a:rPr>
              <a:t>киэҥник</a:t>
            </a:r>
            <a:r>
              <a:rPr lang="en-US" altLang="ru-RU" sz="2400" smtClean="0">
                <a:solidFill>
                  <a:schemeClr val="bg1"/>
                </a:solidFill>
              </a:rPr>
              <a:t> </a:t>
            </a:r>
            <a:r>
              <a:rPr lang="en-US" altLang="ru-RU" sz="2400" smtClean="0">
                <a:solidFill>
                  <a:schemeClr val="bg1"/>
                </a:solidFill>
              </a:rPr>
              <a:t> </a:t>
            </a:r>
            <a:r>
              <a:rPr lang="en-US" altLang="en-US" sz="2400" smtClean="0">
                <a:solidFill>
                  <a:schemeClr val="bg1"/>
                </a:solidFill>
              </a:rPr>
              <a:t>ылан</a:t>
            </a:r>
            <a:r>
              <a:rPr lang="en-US" altLang="ru-RU" sz="2400" dirty="0" smtClean="0">
                <a:solidFill>
                  <a:schemeClr val="bg1"/>
                </a:solidFill>
              </a:rPr>
              <a:t>, </a:t>
            </a:r>
            <a:r>
              <a:rPr lang="en-US" altLang="en-US" sz="2400" dirty="0" smtClean="0">
                <a:solidFill>
                  <a:schemeClr val="bg1"/>
                </a:solidFill>
              </a:rPr>
              <a:t>күрүөлээн</a:t>
            </a:r>
            <a:r>
              <a:rPr lang="en-US" altLang="ru-RU" sz="2400" dirty="0" smtClean="0">
                <a:solidFill>
                  <a:schemeClr val="bg1"/>
                </a:solidFill>
              </a:rPr>
              <a:t> “</a:t>
            </a:r>
            <a:r>
              <a:rPr lang="en-US" altLang="en-US" sz="2400" dirty="0" smtClean="0">
                <a:solidFill>
                  <a:schemeClr val="bg1"/>
                </a:solidFill>
              </a:rPr>
              <a:t>Доҕордоһуу</a:t>
            </a:r>
            <a:r>
              <a:rPr lang="en-US" altLang="ru-RU" sz="2400" dirty="0" smtClean="0">
                <a:solidFill>
                  <a:schemeClr val="bg1"/>
                </a:solidFill>
              </a:rPr>
              <a:t> </a:t>
            </a:r>
            <a:r>
              <a:rPr lang="en-US" altLang="en-US" sz="2400" dirty="0" smtClean="0">
                <a:solidFill>
                  <a:schemeClr val="bg1"/>
                </a:solidFill>
              </a:rPr>
              <a:t>скверэ</a:t>
            </a:r>
            <a:r>
              <a:rPr lang="en-US" altLang="ru-RU" sz="2400" dirty="0" smtClean="0">
                <a:solidFill>
                  <a:schemeClr val="bg1"/>
                </a:solidFill>
              </a:rPr>
              <a:t>” </a:t>
            </a:r>
            <a:r>
              <a:rPr lang="en-US" altLang="en-US" sz="2400" dirty="0" smtClean="0">
                <a:solidFill>
                  <a:schemeClr val="bg1"/>
                </a:solidFill>
              </a:rPr>
              <a:t>оҥоһуллуон</a:t>
            </a:r>
            <a:r>
              <a:rPr lang="en-US" altLang="ru-RU" sz="2400" dirty="0" smtClean="0">
                <a:solidFill>
                  <a:schemeClr val="bg1"/>
                </a:solidFill>
              </a:rPr>
              <a:t>. </a:t>
            </a:r>
            <a:r>
              <a:rPr lang="en-US" altLang="en-US" sz="2400" dirty="0" smtClean="0">
                <a:solidFill>
                  <a:schemeClr val="bg1"/>
                </a:solidFill>
              </a:rPr>
              <a:t>Оччоҕо</a:t>
            </a:r>
            <a:r>
              <a:rPr lang="en-US" altLang="ru-RU" sz="2400" dirty="0" smtClean="0">
                <a:solidFill>
                  <a:schemeClr val="bg1"/>
                </a:solidFill>
              </a:rPr>
              <a:t> </a:t>
            </a:r>
            <a:r>
              <a:rPr lang="en-US" altLang="en-US" sz="2400" dirty="0" smtClean="0">
                <a:solidFill>
                  <a:schemeClr val="bg1"/>
                </a:solidFill>
              </a:rPr>
              <a:t>Ньурба</a:t>
            </a:r>
            <a:r>
              <a:rPr lang="en-US" altLang="ru-RU" sz="2400" dirty="0" smtClean="0">
                <a:solidFill>
                  <a:schemeClr val="bg1"/>
                </a:solidFill>
              </a:rPr>
              <a:t> </a:t>
            </a:r>
            <a:r>
              <a:rPr lang="en-US" altLang="en-US" sz="2400" dirty="0" smtClean="0">
                <a:solidFill>
                  <a:schemeClr val="bg1"/>
                </a:solidFill>
              </a:rPr>
              <a:t>бастакы</a:t>
            </a:r>
            <a:r>
              <a:rPr lang="en-US" altLang="ru-RU" sz="2400" dirty="0" smtClean="0">
                <a:solidFill>
                  <a:schemeClr val="bg1"/>
                </a:solidFill>
              </a:rPr>
              <a:t> </a:t>
            </a:r>
            <a:r>
              <a:rPr lang="en-US" altLang="en-US" sz="2400" dirty="0" smtClean="0">
                <a:solidFill>
                  <a:schemeClr val="bg1"/>
                </a:solidFill>
              </a:rPr>
              <a:t>оскуолатын</a:t>
            </a:r>
            <a:r>
              <a:rPr lang="en-US" altLang="ru-RU" sz="2400" dirty="0" smtClean="0">
                <a:solidFill>
                  <a:schemeClr val="bg1"/>
                </a:solidFill>
              </a:rPr>
              <a:t> </a:t>
            </a:r>
            <a:r>
              <a:rPr lang="en-US" altLang="en-US" sz="2400" dirty="0" smtClean="0">
                <a:solidFill>
                  <a:schemeClr val="bg1"/>
                </a:solidFill>
              </a:rPr>
              <a:t>бүтэрбит</a:t>
            </a:r>
            <a:r>
              <a:rPr lang="en-US" altLang="ru-RU" sz="2400" dirty="0" smtClean="0">
                <a:solidFill>
                  <a:schemeClr val="bg1"/>
                </a:solidFill>
              </a:rPr>
              <a:t>, </a:t>
            </a:r>
            <a:r>
              <a:rPr lang="en-US" altLang="en-US" sz="2400" dirty="0" smtClean="0">
                <a:solidFill>
                  <a:schemeClr val="bg1"/>
                </a:solidFill>
              </a:rPr>
              <a:t>доҕордуу</a:t>
            </a:r>
            <a:r>
              <a:rPr lang="en-US" altLang="ru-RU" sz="2400" dirty="0" smtClean="0">
                <a:solidFill>
                  <a:schemeClr val="bg1"/>
                </a:solidFill>
              </a:rPr>
              <a:t> </a:t>
            </a:r>
            <a:r>
              <a:rPr lang="en-US" altLang="en-US" sz="2400" dirty="0" smtClean="0">
                <a:solidFill>
                  <a:schemeClr val="bg1"/>
                </a:solidFill>
              </a:rPr>
              <a:t>уолаттар</a:t>
            </a:r>
            <a:r>
              <a:rPr lang="en-US" altLang="ru-RU" sz="2400" dirty="0" smtClean="0">
                <a:solidFill>
                  <a:schemeClr val="bg1"/>
                </a:solidFill>
              </a:rPr>
              <a:t> </a:t>
            </a:r>
            <a:r>
              <a:rPr lang="en-US" altLang="en-US" sz="2400" dirty="0" smtClean="0">
                <a:solidFill>
                  <a:schemeClr val="bg1"/>
                </a:solidFill>
              </a:rPr>
              <a:t>сырдык</a:t>
            </a:r>
            <a:r>
              <a:rPr lang="en-US" altLang="ru-RU" sz="2400" dirty="0" smtClean="0">
                <a:solidFill>
                  <a:schemeClr val="bg1"/>
                </a:solidFill>
              </a:rPr>
              <a:t> </a:t>
            </a:r>
            <a:r>
              <a:rPr lang="en-US" altLang="en-US" sz="2400" dirty="0" smtClean="0">
                <a:solidFill>
                  <a:schemeClr val="bg1"/>
                </a:solidFill>
              </a:rPr>
              <a:t>ааттара</a:t>
            </a:r>
            <a:r>
              <a:rPr lang="en-US" altLang="ru-RU" sz="2400" dirty="0" smtClean="0">
                <a:solidFill>
                  <a:schemeClr val="bg1"/>
                </a:solidFill>
              </a:rPr>
              <a:t> </a:t>
            </a:r>
            <a:r>
              <a:rPr lang="en-US" altLang="en-US" sz="2400" dirty="0" smtClean="0">
                <a:solidFill>
                  <a:schemeClr val="bg1"/>
                </a:solidFill>
              </a:rPr>
              <a:t>саас</a:t>
            </a:r>
            <a:r>
              <a:rPr lang="en-US" altLang="ru-RU" sz="2400" dirty="0" smtClean="0">
                <a:solidFill>
                  <a:schemeClr val="bg1"/>
                </a:solidFill>
              </a:rPr>
              <a:t> </a:t>
            </a:r>
            <a:r>
              <a:rPr lang="en-US" altLang="en-US" sz="2400" dirty="0" smtClean="0">
                <a:solidFill>
                  <a:schemeClr val="bg1"/>
                </a:solidFill>
              </a:rPr>
              <a:t>аайы</a:t>
            </a:r>
            <a:r>
              <a:rPr lang="en-US" altLang="ru-RU" sz="2400" dirty="0" smtClean="0">
                <a:solidFill>
                  <a:schemeClr val="bg1"/>
                </a:solidFill>
              </a:rPr>
              <a:t> </a:t>
            </a:r>
            <a:r>
              <a:rPr lang="en-US" altLang="en-US" sz="2400" dirty="0" smtClean="0">
                <a:solidFill>
                  <a:schemeClr val="bg1"/>
                </a:solidFill>
              </a:rPr>
              <a:t>ньургуһун</a:t>
            </a:r>
            <a:r>
              <a:rPr lang="en-US" altLang="ru-RU" sz="2400" dirty="0" smtClean="0">
                <a:solidFill>
                  <a:schemeClr val="bg1"/>
                </a:solidFill>
              </a:rPr>
              <a:t> </a:t>
            </a:r>
            <a:r>
              <a:rPr lang="en-US" altLang="en-US" sz="2400" dirty="0" smtClean="0">
                <a:solidFill>
                  <a:schemeClr val="bg1"/>
                </a:solidFill>
              </a:rPr>
              <a:t>сибэккинэн</a:t>
            </a:r>
            <a:r>
              <a:rPr lang="en-US" altLang="ru-RU" sz="2400" dirty="0" smtClean="0">
                <a:solidFill>
                  <a:schemeClr val="bg1"/>
                </a:solidFill>
              </a:rPr>
              <a:t> </a:t>
            </a:r>
            <a:r>
              <a:rPr lang="en-US" altLang="en-US" sz="2400" dirty="0" smtClean="0">
                <a:solidFill>
                  <a:schemeClr val="bg1"/>
                </a:solidFill>
              </a:rPr>
              <a:t>тиллиэ</a:t>
            </a:r>
            <a:r>
              <a:rPr lang="en-US" altLang="ru-RU" sz="2400" dirty="0" smtClean="0">
                <a:solidFill>
                  <a:schemeClr val="bg1"/>
                </a:solidFill>
              </a:rPr>
              <a:t> </a:t>
            </a:r>
            <a:r>
              <a:rPr lang="en-US" altLang="en-US" sz="2400" dirty="0" smtClean="0">
                <a:solidFill>
                  <a:schemeClr val="bg1"/>
                </a:solidFill>
              </a:rPr>
              <a:t>этэ</a:t>
            </a:r>
            <a:r>
              <a:rPr lang="en-US" altLang="ru-RU" sz="2400" dirty="0" smtClean="0">
                <a:solidFill>
                  <a:schemeClr val="bg1"/>
                </a:solidFill>
              </a:rPr>
              <a:t>. </a:t>
            </a:r>
          </a:p>
        </p:txBody>
      </p:sp>
      <p:pic>
        <p:nvPicPr>
          <p:cNvPr id="3" name="Содержимое 4" descr="C:\Users\Hp\Desktop\d25284ae-744a-4bb8-ae3d-ae83d2436647.jpgd25284ae-744a-4bb8-ae3d-ae83d2436647"/>
          <p:cNvPicPr>
            <a:picLocks noGrp="1" noChangeAspect="1"/>
          </p:cNvPicPr>
          <p:nvPr/>
        </p:nvPicPr>
        <p:blipFill>
          <a:blip r:embed="rId2" cstate="print"/>
          <a:srcRect l="339" r="339"/>
          <a:stretch>
            <a:fillRect/>
          </a:stretch>
        </p:blipFill>
        <p:spPr>
          <a:xfrm>
            <a:off x="1331640" y="3429000"/>
            <a:ext cx="2088232" cy="2803224"/>
          </a:xfrm>
          <a:prstGeom prst="rect">
            <a:avLst/>
          </a:prstGeom>
        </p:spPr>
      </p:pic>
      <p:pic>
        <p:nvPicPr>
          <p:cNvPr id="4" name="Рисунок 3" descr="9f54b2638aa99d382c0d89e0854ab1a5.jpg"/>
          <p:cNvPicPr>
            <a:picLocks noChangeAspect="1"/>
          </p:cNvPicPr>
          <p:nvPr/>
        </p:nvPicPr>
        <p:blipFill>
          <a:blip r:embed="rId3" cstate="print"/>
          <a:srcRect l="2027" t="2751" r="2027"/>
          <a:stretch>
            <a:fillRect/>
          </a:stretch>
        </p:blipFill>
        <p:spPr>
          <a:xfrm>
            <a:off x="827584" y="404664"/>
            <a:ext cx="3060077" cy="29523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Байкал </a:t>
            </a:r>
            <a:r>
              <a:rPr lang="ru-RU" b="1" dirty="0" err="1" smtClean="0"/>
              <a:t>кэтэ</a:t>
            </a:r>
            <a:r>
              <a:rPr lang="en-US" b="1" dirty="0" smtClean="0"/>
              <a:t>ҕ</a:t>
            </a:r>
            <a:r>
              <a:rPr lang="ru-RU" b="1" dirty="0" err="1" smtClean="0"/>
              <a:t>иттэн</a:t>
            </a:r>
            <a:r>
              <a:rPr lang="ru-RU" b="1" dirty="0" smtClean="0"/>
              <a:t> </a:t>
            </a:r>
            <a:r>
              <a:rPr lang="ru-RU" b="1" dirty="0" err="1" smtClean="0"/>
              <a:t>сурук</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err="1" smtClean="0"/>
              <a:t>Күүс </a:t>
            </a:r>
            <a:r>
              <a:rPr lang="ru-RU" dirty="0" smtClean="0"/>
              <a:t>угар </a:t>
            </a:r>
            <a:r>
              <a:rPr lang="ru-RU" dirty="0" err="1" smtClean="0"/>
              <a:t>күндэлэс сырдыктаах</a:t>
            </a:r>
            <a:endParaRPr lang="ru-RU" dirty="0" smtClean="0"/>
          </a:p>
          <a:p>
            <a:r>
              <a:rPr lang="ru-RU" dirty="0" err="1" smtClean="0"/>
              <a:t>Күн үөhэ күөгэйэн уhунна</a:t>
            </a:r>
            <a:r>
              <a:rPr lang="ru-RU" dirty="0" smtClean="0"/>
              <a:t>,</a:t>
            </a:r>
          </a:p>
          <a:p>
            <a:r>
              <a:rPr lang="ru-RU" dirty="0" err="1" smtClean="0"/>
              <a:t>Сиик-силбик</a:t>
            </a:r>
            <a:r>
              <a:rPr lang="ru-RU" dirty="0" smtClean="0"/>
              <a:t> </a:t>
            </a:r>
            <a:r>
              <a:rPr lang="ru-RU" dirty="0" err="1" smtClean="0"/>
              <a:t>симэhин</a:t>
            </a:r>
            <a:r>
              <a:rPr lang="ru-RU" dirty="0" smtClean="0"/>
              <a:t> </a:t>
            </a:r>
            <a:r>
              <a:rPr lang="ru-RU" dirty="0" err="1" smtClean="0"/>
              <a:t>аргыстаах</a:t>
            </a:r>
            <a:endParaRPr lang="ru-RU" dirty="0" smtClean="0"/>
          </a:p>
          <a:p>
            <a:r>
              <a:rPr lang="ru-RU" dirty="0" smtClean="0"/>
              <a:t>Сир </a:t>
            </a:r>
            <a:r>
              <a:rPr lang="ru-RU" dirty="0" err="1" smtClean="0"/>
              <a:t>үрдүн уотунан</a:t>
            </a:r>
            <a:r>
              <a:rPr lang="ru-RU" dirty="0" smtClean="0"/>
              <a:t> </a:t>
            </a:r>
            <a:r>
              <a:rPr lang="ru-RU" dirty="0" err="1" smtClean="0"/>
              <a:t>уураата</a:t>
            </a:r>
            <a:r>
              <a:rPr lang="ru-RU" dirty="0" smtClean="0"/>
              <a:t>.</a:t>
            </a:r>
          </a:p>
          <a:p>
            <a:r>
              <a:rPr lang="ru-RU" dirty="0" err="1" smtClean="0"/>
              <a:t>Бу</a:t>
            </a:r>
            <a:r>
              <a:rPr lang="ru-RU" dirty="0" smtClean="0"/>
              <a:t> </a:t>
            </a:r>
            <a:r>
              <a:rPr lang="ru-RU" dirty="0" err="1" smtClean="0"/>
              <a:t>кэмңэ </a:t>
            </a:r>
            <a:r>
              <a:rPr lang="ru-RU" dirty="0" smtClean="0"/>
              <a:t>үөрэ5ин </a:t>
            </a:r>
            <a:r>
              <a:rPr lang="ru-RU" dirty="0" err="1" smtClean="0"/>
              <a:t>быы</a:t>
            </a:r>
            <a:r>
              <a:rPr lang="en-US" dirty="0" smtClean="0"/>
              <a:t>h</a:t>
            </a:r>
            <a:r>
              <a:rPr lang="ru-RU" dirty="0" err="1" smtClean="0"/>
              <a:t>ыгар</a:t>
            </a:r>
            <a:endParaRPr lang="ru-RU" dirty="0" smtClean="0"/>
          </a:p>
          <a:p>
            <a:r>
              <a:rPr lang="ru-RU" dirty="0" err="1" smtClean="0"/>
              <a:t>Эдэр</a:t>
            </a:r>
            <a:r>
              <a:rPr lang="ru-RU" dirty="0" smtClean="0"/>
              <a:t> </a:t>
            </a:r>
            <a:r>
              <a:rPr lang="ru-RU" dirty="0" err="1" smtClean="0"/>
              <a:t>уол</a:t>
            </a:r>
            <a:r>
              <a:rPr lang="ru-RU" dirty="0" smtClean="0"/>
              <a:t> </a:t>
            </a:r>
            <a:r>
              <a:rPr lang="ru-RU" dirty="0" err="1" smtClean="0"/>
              <a:t>арааhы</a:t>
            </a:r>
            <a:r>
              <a:rPr lang="ru-RU" dirty="0" smtClean="0"/>
              <a:t> </a:t>
            </a:r>
            <a:r>
              <a:rPr lang="ru-RU" dirty="0" err="1" smtClean="0"/>
              <a:t>толкуйдуур</a:t>
            </a:r>
            <a:r>
              <a:rPr lang="ru-RU" dirty="0" smtClean="0"/>
              <a:t>,</a:t>
            </a:r>
          </a:p>
          <a:p>
            <a:r>
              <a:rPr lang="ru-RU" dirty="0" err="1" smtClean="0"/>
              <a:t>Барыйбыт</a:t>
            </a:r>
            <a:r>
              <a:rPr lang="ru-RU" dirty="0" smtClean="0"/>
              <a:t> ар5астаах </a:t>
            </a:r>
            <a:r>
              <a:rPr lang="ru-RU" dirty="0" err="1" smtClean="0"/>
              <a:t>хайаны</a:t>
            </a:r>
            <a:r>
              <a:rPr lang="ru-RU" dirty="0" smtClean="0"/>
              <a:t>,</a:t>
            </a:r>
          </a:p>
          <a:p>
            <a:r>
              <a:rPr lang="ru-RU" dirty="0" err="1" smtClean="0"/>
              <a:t>Батыйа</a:t>
            </a:r>
            <a:r>
              <a:rPr lang="ru-RU" dirty="0" smtClean="0"/>
              <a:t> </a:t>
            </a:r>
            <a:r>
              <a:rPr lang="ru-RU" dirty="0" err="1" smtClean="0"/>
              <a:t>чыпчаалын</a:t>
            </a:r>
            <a:r>
              <a:rPr lang="ru-RU" dirty="0" smtClean="0"/>
              <a:t> </a:t>
            </a:r>
            <a:r>
              <a:rPr lang="ru-RU" dirty="0" err="1" smtClean="0"/>
              <a:t>одуулуур</a:t>
            </a:r>
            <a:r>
              <a:rPr lang="ru-RU" dirty="0" smtClean="0"/>
              <a:t>.</a:t>
            </a:r>
          </a:p>
          <a:p>
            <a:r>
              <a:rPr lang="ru-RU" dirty="0" err="1" smtClean="0"/>
              <a:t>Ол</a:t>
            </a:r>
            <a:r>
              <a:rPr lang="ru-RU" dirty="0" smtClean="0"/>
              <a:t> </a:t>
            </a:r>
            <a:r>
              <a:rPr lang="ru-RU" dirty="0" err="1" smtClean="0"/>
              <a:t>хайа</a:t>
            </a:r>
            <a:r>
              <a:rPr lang="ru-RU" dirty="0" smtClean="0"/>
              <a:t> </a:t>
            </a:r>
            <a:r>
              <a:rPr lang="ru-RU" dirty="0" err="1" smtClean="0"/>
              <a:t>чочу</a:t>
            </a:r>
            <a:r>
              <a:rPr lang="ru-RU" dirty="0" smtClean="0"/>
              <a:t> </a:t>
            </a:r>
            <a:r>
              <a:rPr lang="ru-RU" dirty="0" err="1" smtClean="0"/>
              <a:t>таас</a:t>
            </a:r>
            <a:r>
              <a:rPr lang="ru-RU" dirty="0" smtClean="0"/>
              <a:t> </a:t>
            </a:r>
            <a:r>
              <a:rPr lang="ru-RU" dirty="0" err="1" smtClean="0"/>
              <a:t>төбөтүн</a:t>
            </a:r>
            <a:endParaRPr lang="ru-RU" dirty="0" smtClean="0"/>
          </a:p>
          <a:p>
            <a:r>
              <a:rPr lang="ru-RU" dirty="0" err="1" smtClean="0"/>
              <a:t>Уңуордаан аһара түстэххэ,</a:t>
            </a:r>
            <a:endParaRPr lang="ru-RU" dirty="0" smtClean="0"/>
          </a:p>
          <a:p>
            <a:r>
              <a:rPr lang="ru-RU" dirty="0" err="1" smtClean="0"/>
              <a:t>Аатырбыт</a:t>
            </a:r>
            <a:r>
              <a:rPr lang="ru-RU" dirty="0" smtClean="0"/>
              <a:t> </a:t>
            </a:r>
            <a:r>
              <a:rPr lang="ru-RU" dirty="0" err="1" smtClean="0"/>
              <a:t>Өлүөнэ өрүһү</a:t>
            </a:r>
            <a:endParaRPr lang="ru-RU" dirty="0" smtClean="0"/>
          </a:p>
          <a:p>
            <a:r>
              <a:rPr lang="ru-RU" dirty="0" smtClean="0"/>
              <a:t>Ар5аалыы </a:t>
            </a:r>
            <a:r>
              <a:rPr lang="ru-RU" dirty="0" err="1" smtClean="0"/>
              <a:t>таһыытын баттахха</a:t>
            </a:r>
            <a:r>
              <a:rPr lang="ru-RU" dirty="0" smtClean="0"/>
              <a:t>-</a:t>
            </a:r>
          </a:p>
          <a:p>
            <a:r>
              <a:rPr lang="ru-RU" dirty="0" err="1" smtClean="0"/>
              <a:t>Ол</a:t>
            </a:r>
            <a:r>
              <a:rPr lang="ru-RU" dirty="0" smtClean="0"/>
              <a:t> </a:t>
            </a:r>
            <a:r>
              <a:rPr lang="ru-RU" dirty="0" err="1" smtClean="0"/>
              <a:t>онно</a:t>
            </a:r>
            <a:r>
              <a:rPr lang="ru-RU" dirty="0" smtClean="0"/>
              <a:t> </a:t>
            </a:r>
            <a:r>
              <a:rPr lang="ru-RU" dirty="0" err="1" smtClean="0"/>
              <a:t>улуу</a:t>
            </a:r>
            <a:r>
              <a:rPr lang="ru-RU" dirty="0" smtClean="0"/>
              <a:t> </a:t>
            </a:r>
            <a:r>
              <a:rPr lang="ru-RU" dirty="0" err="1" smtClean="0"/>
              <a:t>киэң Сахаада</a:t>
            </a:r>
            <a:r>
              <a:rPr lang="ru-RU" dirty="0" smtClean="0"/>
              <a:t>, </a:t>
            </a:r>
          </a:p>
        </p:txBody>
      </p:sp>
      <p:sp>
        <p:nvSpPr>
          <p:cNvPr id="4" name="Содержимое 3"/>
          <p:cNvSpPr>
            <a:spLocks noGrp="1"/>
          </p:cNvSpPr>
          <p:nvPr>
            <p:ph sz="half" idx="2"/>
          </p:nvPr>
        </p:nvSpPr>
        <p:spPr/>
        <p:txBody>
          <a:bodyPr>
            <a:normAutofit fontScale="70000" lnSpcReduction="20000"/>
          </a:bodyPr>
          <a:lstStyle/>
          <a:p>
            <a:r>
              <a:rPr lang="ru-RU" dirty="0" err="1" smtClean="0"/>
              <a:t>Ол</a:t>
            </a:r>
            <a:r>
              <a:rPr lang="ru-RU" dirty="0" smtClean="0"/>
              <a:t> </a:t>
            </a:r>
            <a:r>
              <a:rPr lang="ru-RU" dirty="0" err="1" smtClean="0"/>
              <a:t>онно</a:t>
            </a:r>
            <a:r>
              <a:rPr lang="ru-RU" dirty="0" smtClean="0"/>
              <a:t> </a:t>
            </a:r>
            <a:r>
              <a:rPr lang="ru-RU" dirty="0" err="1" smtClean="0"/>
              <a:t>баар</a:t>
            </a:r>
            <a:r>
              <a:rPr lang="ru-RU" dirty="0" smtClean="0"/>
              <a:t> Саха </a:t>
            </a:r>
            <a:r>
              <a:rPr lang="ru-RU" dirty="0" err="1" smtClean="0"/>
              <a:t>норуота</a:t>
            </a:r>
            <a:r>
              <a:rPr lang="ru-RU" dirty="0" smtClean="0"/>
              <a:t>,</a:t>
            </a:r>
          </a:p>
          <a:p>
            <a:r>
              <a:rPr lang="ru-RU" dirty="0" err="1" smtClean="0"/>
              <a:t>Ол</a:t>
            </a:r>
            <a:r>
              <a:rPr lang="ru-RU" dirty="0" smtClean="0"/>
              <a:t> </a:t>
            </a:r>
            <a:r>
              <a:rPr lang="ru-RU" dirty="0" err="1" smtClean="0"/>
              <a:t>онно</a:t>
            </a:r>
            <a:r>
              <a:rPr lang="ru-RU" dirty="0" smtClean="0"/>
              <a:t> мин </a:t>
            </a:r>
            <a:r>
              <a:rPr lang="ru-RU" dirty="0" err="1" smtClean="0"/>
              <a:t>дьолум</a:t>
            </a:r>
            <a:r>
              <a:rPr lang="ru-RU" dirty="0" smtClean="0"/>
              <a:t>, </a:t>
            </a:r>
            <a:r>
              <a:rPr lang="ru-RU" dirty="0" err="1" smtClean="0"/>
              <a:t>мин</a:t>
            </a:r>
            <a:r>
              <a:rPr lang="ru-RU" dirty="0" smtClean="0"/>
              <a:t> </a:t>
            </a:r>
            <a:r>
              <a:rPr lang="ru-RU" dirty="0" err="1" smtClean="0"/>
              <a:t>дойдум</a:t>
            </a:r>
            <a:r>
              <a:rPr lang="ru-RU" dirty="0" smtClean="0"/>
              <a:t>,</a:t>
            </a:r>
          </a:p>
          <a:p>
            <a:r>
              <a:rPr lang="ru-RU" dirty="0" err="1" smtClean="0"/>
              <a:t>Ол</a:t>
            </a:r>
            <a:r>
              <a:rPr lang="ru-RU" dirty="0" smtClean="0"/>
              <a:t> </a:t>
            </a:r>
            <a:r>
              <a:rPr lang="ru-RU" dirty="0" err="1" smtClean="0"/>
              <a:t>онно</a:t>
            </a:r>
            <a:r>
              <a:rPr lang="ru-RU" dirty="0" smtClean="0"/>
              <a:t> мин </a:t>
            </a:r>
            <a:r>
              <a:rPr lang="ru-RU" dirty="0" err="1" smtClean="0"/>
              <a:t>таптыыр</a:t>
            </a:r>
            <a:r>
              <a:rPr lang="ru-RU" dirty="0" smtClean="0"/>
              <a:t> до5орум.</a:t>
            </a:r>
          </a:p>
          <a:p>
            <a:r>
              <a:rPr lang="ru-RU" dirty="0" err="1" smtClean="0"/>
              <a:t>Бу</a:t>
            </a:r>
            <a:r>
              <a:rPr lang="ru-RU" dirty="0" smtClean="0"/>
              <a:t> </a:t>
            </a:r>
            <a:r>
              <a:rPr lang="ru-RU" dirty="0" err="1" smtClean="0"/>
              <a:t>кэмңэ </a:t>
            </a:r>
            <a:r>
              <a:rPr lang="ru-RU" dirty="0" smtClean="0"/>
              <a:t>мин </a:t>
            </a:r>
            <a:r>
              <a:rPr lang="ru-RU" dirty="0" err="1" smtClean="0"/>
              <a:t>кэрэ</a:t>
            </a:r>
            <a:r>
              <a:rPr lang="ru-RU" dirty="0" smtClean="0"/>
              <a:t> </a:t>
            </a:r>
            <a:r>
              <a:rPr lang="ru-RU" dirty="0" err="1" smtClean="0"/>
              <a:t>кыраайым</a:t>
            </a:r>
            <a:endParaRPr lang="ru-RU" dirty="0" smtClean="0"/>
          </a:p>
          <a:p>
            <a:r>
              <a:rPr lang="ru-RU" dirty="0" err="1" smtClean="0"/>
              <a:t>Муус</a:t>
            </a:r>
            <a:r>
              <a:rPr lang="ru-RU" dirty="0" smtClean="0"/>
              <a:t> </a:t>
            </a:r>
            <a:r>
              <a:rPr lang="ru-RU" dirty="0" err="1" smtClean="0"/>
              <a:t>дьаңха </a:t>
            </a:r>
            <a:r>
              <a:rPr lang="ru-RU" dirty="0" smtClean="0"/>
              <a:t>суор5анын </a:t>
            </a:r>
            <a:r>
              <a:rPr lang="ru-RU" dirty="0" err="1" smtClean="0"/>
              <a:t>киэр</a:t>
            </a:r>
            <a:r>
              <a:rPr lang="ru-RU" dirty="0" smtClean="0"/>
              <a:t> </a:t>
            </a:r>
            <a:r>
              <a:rPr lang="ru-RU" dirty="0" err="1" smtClean="0"/>
              <a:t>илгэр</a:t>
            </a:r>
            <a:r>
              <a:rPr lang="ru-RU" dirty="0" smtClean="0"/>
              <a:t>,</a:t>
            </a:r>
          </a:p>
          <a:p>
            <a:r>
              <a:rPr lang="ru-RU" dirty="0" err="1" smtClean="0"/>
              <a:t>Сыһыытын, </a:t>
            </a:r>
            <a:r>
              <a:rPr lang="ru-RU" dirty="0" smtClean="0"/>
              <a:t>тай5атын, </a:t>
            </a:r>
            <a:r>
              <a:rPr lang="ru-RU" dirty="0" err="1" smtClean="0"/>
              <a:t>алааһын</a:t>
            </a:r>
            <a:endParaRPr lang="ru-RU" dirty="0" smtClean="0"/>
          </a:p>
          <a:p>
            <a:r>
              <a:rPr lang="ru-RU" dirty="0" err="1" smtClean="0"/>
              <a:t>Сыламныыр</a:t>
            </a:r>
            <a:r>
              <a:rPr lang="ru-RU" dirty="0" smtClean="0"/>
              <a:t> </a:t>
            </a:r>
            <a:r>
              <a:rPr lang="ru-RU" dirty="0" err="1" smtClean="0"/>
              <a:t>күн </a:t>
            </a:r>
            <a:r>
              <a:rPr lang="ru-RU" dirty="0" smtClean="0"/>
              <a:t>уста </a:t>
            </a:r>
            <a:r>
              <a:rPr lang="ru-RU" dirty="0" err="1" smtClean="0"/>
              <a:t>ититэр</a:t>
            </a:r>
            <a:r>
              <a:rPr lang="ru-RU" dirty="0" smtClean="0"/>
              <a:t>.</a:t>
            </a:r>
          </a:p>
          <a:p>
            <a:r>
              <a:rPr lang="ru-RU" dirty="0" err="1" smtClean="0"/>
              <a:t>Сотору</a:t>
            </a:r>
            <a:r>
              <a:rPr lang="ru-RU" dirty="0" smtClean="0"/>
              <a:t> </a:t>
            </a:r>
            <a:r>
              <a:rPr lang="ru-RU" dirty="0" err="1" smtClean="0"/>
              <a:t>хаар</a:t>
            </a:r>
            <a:r>
              <a:rPr lang="ru-RU" dirty="0" smtClean="0"/>
              <a:t> </a:t>
            </a:r>
            <a:r>
              <a:rPr lang="ru-RU" dirty="0" err="1" smtClean="0"/>
              <a:t>ууллан</a:t>
            </a:r>
            <a:r>
              <a:rPr lang="ru-RU" dirty="0" smtClean="0"/>
              <a:t> </a:t>
            </a:r>
            <a:r>
              <a:rPr lang="ru-RU" dirty="0" err="1" smtClean="0"/>
              <a:t>хараарыа</a:t>
            </a:r>
            <a:r>
              <a:rPr lang="ru-RU" dirty="0" smtClean="0"/>
              <a:t>,</a:t>
            </a:r>
          </a:p>
          <a:p>
            <a:r>
              <a:rPr lang="ru-RU" dirty="0" smtClean="0"/>
              <a:t>Сир </a:t>
            </a:r>
            <a:r>
              <a:rPr lang="ru-RU" dirty="0" err="1" smtClean="0"/>
              <a:t>сииги</a:t>
            </a:r>
            <a:r>
              <a:rPr lang="ru-RU" dirty="0" smtClean="0"/>
              <a:t> </a:t>
            </a:r>
            <a:r>
              <a:rPr lang="ru-RU" dirty="0" err="1" smtClean="0"/>
              <a:t>иңэрэн өңсүйүө</a:t>
            </a:r>
            <a:r>
              <a:rPr lang="ru-RU" dirty="0" smtClean="0"/>
              <a:t>,</a:t>
            </a:r>
          </a:p>
          <a:p>
            <a:r>
              <a:rPr lang="ru-RU" dirty="0" err="1" smtClean="0"/>
              <a:t>Ньургуһун кырдалы</a:t>
            </a:r>
            <a:r>
              <a:rPr lang="ru-RU" dirty="0" smtClean="0"/>
              <a:t> сабыа5а,</a:t>
            </a:r>
          </a:p>
          <a:p>
            <a:r>
              <a:rPr lang="ru-RU" dirty="0" err="1" smtClean="0"/>
              <a:t>Ньурба</a:t>
            </a:r>
            <a:r>
              <a:rPr lang="ru-RU" dirty="0" smtClean="0"/>
              <a:t> </a:t>
            </a:r>
            <a:r>
              <a:rPr lang="ru-RU" dirty="0" err="1" smtClean="0"/>
              <a:t>киэң хонуута</a:t>
            </a:r>
            <a:r>
              <a:rPr lang="ru-RU" dirty="0" smtClean="0"/>
              <a:t> кө5өрүө.</a:t>
            </a:r>
          </a:p>
          <a:p>
            <a:r>
              <a:rPr lang="ru-RU" b="1" dirty="0" smtClean="0">
                <a:solidFill>
                  <a:srgbClr val="FF0000"/>
                </a:solidFill>
              </a:rPr>
              <a:t>1943 с.,</a:t>
            </a:r>
            <a:r>
              <a:rPr lang="ru-RU" dirty="0" smtClean="0">
                <a:solidFill>
                  <a:srgbClr val="FF0000"/>
                </a:solidFill>
              </a:rPr>
              <a:t> Забайкалье, Улан-Удэ</a:t>
            </a:r>
          </a:p>
          <a:p>
            <a:endParaRPr lang="ru-RU"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Саллаакка </a:t>
            </a:r>
            <a:r>
              <a:rPr lang="ru-RU" dirty="0" smtClean="0"/>
              <a:t/>
            </a:r>
            <a:br>
              <a:rPr lang="ru-RU" dirty="0" smtClean="0"/>
            </a:br>
            <a:endParaRPr lang="ru-RU" dirty="0"/>
          </a:p>
        </p:txBody>
      </p:sp>
      <p:sp>
        <p:nvSpPr>
          <p:cNvPr id="3" name="Содержимое 2"/>
          <p:cNvSpPr>
            <a:spLocks noGrp="1"/>
          </p:cNvSpPr>
          <p:nvPr>
            <p:ph sz="half" idx="1"/>
          </p:nvPr>
        </p:nvSpPr>
        <p:spPr/>
        <p:txBody>
          <a:bodyPr/>
          <a:lstStyle/>
          <a:p>
            <a:r>
              <a:rPr lang="ru-RU" dirty="0" err="1" smtClean="0"/>
              <a:t>Советскай</a:t>
            </a:r>
            <a:r>
              <a:rPr lang="ru-RU" dirty="0" smtClean="0"/>
              <a:t> </a:t>
            </a:r>
            <a:r>
              <a:rPr lang="ru-RU" dirty="0" err="1" smtClean="0"/>
              <a:t>эрдээх</a:t>
            </a:r>
            <a:r>
              <a:rPr lang="ru-RU" dirty="0" smtClean="0"/>
              <a:t> </a:t>
            </a:r>
            <a:r>
              <a:rPr lang="ru-RU" dirty="0" err="1" smtClean="0"/>
              <a:t>буойун</a:t>
            </a:r>
            <a:r>
              <a:rPr lang="ru-RU" dirty="0" smtClean="0"/>
              <a:t> </a:t>
            </a:r>
          </a:p>
          <a:p>
            <a:r>
              <a:rPr lang="ru-RU" dirty="0" err="1" smtClean="0"/>
              <a:t>Сидьиңнэри эһиэхтээх,</a:t>
            </a:r>
            <a:endParaRPr lang="ru-RU" dirty="0" smtClean="0"/>
          </a:p>
          <a:p>
            <a:r>
              <a:rPr lang="ru-RU" dirty="0" err="1" smtClean="0"/>
              <a:t>Эдэр</a:t>
            </a:r>
            <a:r>
              <a:rPr lang="ru-RU" dirty="0" smtClean="0"/>
              <a:t> </a:t>
            </a:r>
            <a:r>
              <a:rPr lang="ru-RU" dirty="0" err="1" smtClean="0"/>
              <a:t>киппэ</a:t>
            </a:r>
            <a:r>
              <a:rPr lang="ru-RU" dirty="0" smtClean="0"/>
              <a:t> </a:t>
            </a:r>
            <a:r>
              <a:rPr lang="ru-RU" dirty="0" err="1" smtClean="0"/>
              <a:t>түөһүнэн</a:t>
            </a:r>
            <a:endParaRPr lang="ru-RU" dirty="0" smtClean="0"/>
          </a:p>
          <a:p>
            <a:r>
              <a:rPr lang="ru-RU" dirty="0" err="1" smtClean="0"/>
              <a:t>Эрэйи-муңу тэлиэхтээх</a:t>
            </a:r>
            <a:r>
              <a:rPr lang="ru-RU" dirty="0" smtClean="0"/>
              <a:t>.</a:t>
            </a:r>
          </a:p>
          <a:p>
            <a:endParaRPr lang="ru-RU" dirty="0"/>
          </a:p>
        </p:txBody>
      </p:sp>
      <p:sp>
        <p:nvSpPr>
          <p:cNvPr id="4" name="Содержимое 3"/>
          <p:cNvSpPr>
            <a:spLocks noGrp="1"/>
          </p:cNvSpPr>
          <p:nvPr>
            <p:ph sz="half" idx="2"/>
          </p:nvPr>
        </p:nvSpPr>
        <p:spPr/>
        <p:txBody>
          <a:bodyPr/>
          <a:lstStyle/>
          <a:p>
            <a:r>
              <a:rPr lang="ru-RU" dirty="0" err="1" smtClean="0"/>
              <a:t>Тууйар-хаайар</a:t>
            </a:r>
            <a:r>
              <a:rPr lang="ru-RU" dirty="0" smtClean="0"/>
              <a:t> </a:t>
            </a:r>
            <a:r>
              <a:rPr lang="ru-RU" dirty="0" err="1" smtClean="0"/>
              <a:t>мэһэйи</a:t>
            </a:r>
            <a:endParaRPr lang="ru-RU" dirty="0" smtClean="0"/>
          </a:p>
          <a:p>
            <a:r>
              <a:rPr lang="ru-RU" dirty="0" err="1" smtClean="0"/>
              <a:t>Тулуйуохтаах-туоруохтаах</a:t>
            </a:r>
            <a:r>
              <a:rPr lang="ru-RU" dirty="0" smtClean="0"/>
              <a:t>-</a:t>
            </a:r>
          </a:p>
          <a:p>
            <a:r>
              <a:rPr lang="ru-RU" dirty="0" smtClean="0"/>
              <a:t>Оччо5о </a:t>
            </a:r>
            <a:r>
              <a:rPr lang="ru-RU" dirty="0" err="1" smtClean="0"/>
              <a:t>эрэ</a:t>
            </a:r>
            <a:r>
              <a:rPr lang="ru-RU" dirty="0" smtClean="0"/>
              <a:t> </a:t>
            </a:r>
            <a:r>
              <a:rPr lang="ru-RU" dirty="0" err="1" smtClean="0"/>
              <a:t>Ийэ</a:t>
            </a:r>
            <a:r>
              <a:rPr lang="ru-RU" dirty="0" smtClean="0"/>
              <a:t> </a:t>
            </a:r>
            <a:r>
              <a:rPr lang="ru-RU" dirty="0" err="1" smtClean="0"/>
              <a:t>сири</a:t>
            </a:r>
            <a:r>
              <a:rPr lang="ru-RU" dirty="0" smtClean="0"/>
              <a:t>,</a:t>
            </a:r>
          </a:p>
          <a:p>
            <a:r>
              <a:rPr lang="ru-RU" dirty="0" err="1" smtClean="0"/>
              <a:t>Көңүлү, дьолу</a:t>
            </a:r>
            <a:r>
              <a:rPr lang="ru-RU" dirty="0" smtClean="0"/>
              <a:t> </a:t>
            </a:r>
            <a:r>
              <a:rPr lang="ru-RU" dirty="0" err="1" smtClean="0"/>
              <a:t>көмүскүөхтээх</a:t>
            </a:r>
            <a:endParaRPr lang="ru-RU" dirty="0" smtClean="0"/>
          </a:p>
          <a:p>
            <a:r>
              <a:rPr lang="ru-RU" b="1" dirty="0" smtClean="0">
                <a:solidFill>
                  <a:srgbClr val="FF0000"/>
                </a:solidFill>
              </a:rPr>
              <a:t>1943 </a:t>
            </a:r>
            <a:r>
              <a:rPr lang="ru-RU" b="1" dirty="0" err="1" smtClean="0">
                <a:solidFill>
                  <a:srgbClr val="FF0000"/>
                </a:solidFill>
              </a:rPr>
              <a:t>сыл</a:t>
            </a:r>
            <a:endParaRPr lang="ru-RU" dirty="0" smtClean="0">
              <a:solidFill>
                <a:srgbClr val="FF0000"/>
              </a:solidFill>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50" y="213995"/>
            <a:ext cx="8601075" cy="6259195"/>
          </a:xfrm>
        </p:spPr>
        <p:txBody>
          <a:bodyPr>
            <a:normAutofit fontScale="55000" lnSpcReduction="20000"/>
          </a:bodyPr>
          <a:lstStyle/>
          <a:p>
            <a:pPr algn="just">
              <a:buNone/>
            </a:pPr>
            <a:r>
              <a:rPr lang="ru-RU" sz="2000" dirty="0" smtClean="0"/>
              <a:t>		</a:t>
            </a:r>
            <a:r>
              <a:rPr lang="ru-RU" sz="4000" b="1" dirty="0" err="1" smtClean="0">
                <a:solidFill>
                  <a:schemeClr val="bg1"/>
                </a:solidFill>
                <a:latin typeface="Times New Roman" panose="02020603050405020304" pitchFamily="18" charset="0"/>
                <a:cs typeface="Times New Roman" panose="02020603050405020304" pitchFamily="18" charset="0"/>
              </a:rPr>
              <a:t>Билинни</a:t>
            </a:r>
            <a:r>
              <a:rPr lang="ru-RU" sz="4000" b="1" dirty="0" smtClean="0">
                <a:solidFill>
                  <a:schemeClr val="bg1"/>
                </a:solidFill>
                <a:latin typeface="Times New Roman" panose="02020603050405020304" pitchFamily="18" charset="0"/>
                <a:cs typeface="Times New Roman" panose="02020603050405020304" pitchFamily="18" charset="0"/>
              </a:rPr>
              <a:t> </a:t>
            </a:r>
            <a:r>
              <a:rPr lang="ru-RU" sz="4000" b="1" dirty="0" err="1" smtClean="0">
                <a:solidFill>
                  <a:schemeClr val="bg1"/>
                </a:solidFill>
                <a:latin typeface="Times New Roman" panose="02020603050405020304" pitchFamily="18" charset="0"/>
                <a:cs typeface="Times New Roman" panose="02020603050405020304" pitchFamily="18" charset="0"/>
              </a:rPr>
              <a:t>кэмнэ</a:t>
            </a:r>
            <a:r>
              <a:rPr lang="ru-RU" sz="4000" b="1" dirty="0" smtClean="0">
                <a:solidFill>
                  <a:schemeClr val="bg1"/>
                </a:solidFill>
                <a:latin typeface="Times New Roman" panose="02020603050405020304" pitchFamily="18" charset="0"/>
                <a:cs typeface="Times New Roman" panose="02020603050405020304" pitchFamily="18" charset="0"/>
              </a:rPr>
              <a:t> </a:t>
            </a:r>
            <a:r>
              <a:rPr lang="ru-RU" sz="4000" b="1" dirty="0" err="1" smtClean="0">
                <a:solidFill>
                  <a:schemeClr val="bg1"/>
                </a:solidFill>
                <a:latin typeface="Times New Roman" panose="02020603050405020304" pitchFamily="18" charset="0"/>
                <a:cs typeface="Times New Roman" panose="02020603050405020304" pitchFamily="18" charset="0"/>
              </a:rPr>
              <a:t>ирдэбилэ</a:t>
            </a:r>
            <a:r>
              <a:rPr lang="ru-RU" sz="4000" b="1" dirty="0" smtClean="0">
                <a:solidFill>
                  <a:schemeClr val="bg1"/>
                </a:solidFill>
                <a:latin typeface="Times New Roman" panose="02020603050405020304" pitchFamily="18" charset="0"/>
                <a:cs typeface="Times New Roman" panose="02020603050405020304" pitchFamily="18" charset="0"/>
              </a:rPr>
              <a:t>: </a:t>
            </a:r>
            <a:r>
              <a:rPr lang="ru-RU" sz="4000" b="1" dirty="0" smtClean="0">
                <a:latin typeface="Times New Roman" panose="02020603050405020304" pitchFamily="18" charset="0"/>
                <a:cs typeface="Times New Roman" panose="02020603050405020304" pitchFamily="18" charset="0"/>
              </a:rPr>
              <a:t>А</a:t>
            </a:r>
            <a:r>
              <a:rPr lang="en-US" sz="4000" b="1" dirty="0" smtClean="0">
                <a:latin typeface="Times New Roman" panose="02020603050405020304" pitchFamily="18" charset="0"/>
                <a:cs typeface="Times New Roman" panose="02020603050405020304" pitchFamily="18" charset="0"/>
              </a:rPr>
              <a:t>ҕ</a:t>
            </a:r>
            <a:r>
              <a:rPr lang="ru-RU" sz="4000" b="1" dirty="0" smtClean="0">
                <a:latin typeface="Times New Roman" panose="02020603050405020304" pitchFamily="18" charset="0"/>
                <a:cs typeface="Times New Roman" panose="02020603050405020304" pitchFamily="18" charset="0"/>
              </a:rPr>
              <a:t>а дойду </a:t>
            </a:r>
            <a:r>
              <a:rPr lang="ru-RU" sz="4000" b="1" dirty="0" err="1" smtClean="0">
                <a:latin typeface="Times New Roman" panose="02020603050405020304" pitchFamily="18" charset="0"/>
                <a:cs typeface="Times New Roman" panose="02020603050405020304" pitchFamily="18" charset="0"/>
              </a:rPr>
              <a:t>сэриитигэр</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Улуу</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Кыайыы</a:t>
            </a:r>
            <a:r>
              <a:rPr lang="ru-RU" sz="4000" b="1" dirty="0" smtClean="0">
                <a:latin typeface="Times New Roman" panose="02020603050405020304" pitchFamily="18" charset="0"/>
                <a:cs typeface="Times New Roman" panose="02020603050405020304" pitchFamily="18" charset="0"/>
              </a:rPr>
              <a:t> 80 </a:t>
            </a:r>
            <a:r>
              <a:rPr lang="ru-RU" sz="4000" b="1" dirty="0" err="1" smtClean="0">
                <a:latin typeface="Times New Roman" panose="02020603050405020304" pitchFamily="18" charset="0"/>
                <a:cs typeface="Times New Roman" panose="02020603050405020304" pitchFamily="18" charset="0"/>
              </a:rPr>
              <a:t>сылын</a:t>
            </a:r>
            <a:r>
              <a:rPr lang="ru-RU" sz="4000" b="1" dirty="0" smtClean="0">
                <a:latin typeface="Times New Roman" panose="02020603050405020304" pitchFamily="18" charset="0"/>
                <a:cs typeface="Times New Roman" panose="02020603050405020304" pitchFamily="18" charset="0"/>
              </a:rPr>
              <a:t> к</a:t>
            </a:r>
            <a:r>
              <a:rPr lang="en-US" altLang="ru-RU" sz="4000" b="1" dirty="0" err="1" smtClean="0">
                <a:latin typeface="Times New Roman" panose="02020603050405020304" pitchFamily="18" charset="0"/>
                <a:cs typeface="Times New Roman" panose="02020603050405020304" pitchFamily="18" charset="0"/>
              </a:rPr>
              <a:t>ө</a:t>
            </a:r>
            <a:r>
              <a:rPr lang="ru-RU" sz="4000" b="1" dirty="0" err="1" smtClean="0">
                <a:latin typeface="Times New Roman" panose="02020603050405020304" pitchFamily="18" charset="0"/>
                <a:cs typeface="Times New Roman" panose="02020603050405020304" pitchFamily="18" charset="0"/>
              </a:rPr>
              <a:t>рс</a:t>
            </a:r>
            <a:r>
              <a:rPr lang="en-US" altLang="ru-RU" sz="4000" b="1" dirty="0" err="1" smtClean="0">
                <a:latin typeface="Times New Roman" panose="02020603050405020304" pitchFamily="18" charset="0"/>
                <a:cs typeface="Times New Roman" panose="02020603050405020304" pitchFamily="18" charset="0"/>
              </a:rPr>
              <a:t>ө</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оҕону </a:t>
            </a:r>
            <a:r>
              <a:rPr lang="ru-RU" sz="4000" b="1" dirty="0" smtClean="0">
                <a:latin typeface="Times New Roman" panose="02020603050405020304" pitchFamily="18" charset="0"/>
                <a:cs typeface="Times New Roman" panose="02020603050405020304" pitchFamily="18" charset="0"/>
              </a:rPr>
              <a:t>т</a:t>
            </a:r>
            <a:r>
              <a:rPr lang="en-US" altLang="ru-RU" sz="4000" b="1" dirty="0" err="1" smtClean="0">
                <a:latin typeface="Times New Roman" panose="02020603050405020304" pitchFamily="18" charset="0"/>
                <a:cs typeface="Times New Roman" panose="02020603050405020304" pitchFamily="18" charset="0"/>
              </a:rPr>
              <a:t>ө</a:t>
            </a:r>
            <a:r>
              <a:rPr lang="ru-RU" sz="4000" b="1" dirty="0" err="1" smtClean="0">
                <a:latin typeface="Times New Roman" panose="02020603050405020304" pitchFamily="18" charset="0"/>
                <a:cs typeface="Times New Roman" panose="02020603050405020304" pitchFamily="18" charset="0"/>
              </a:rPr>
              <a:t>р</a:t>
            </a:r>
            <a:r>
              <a:rPr lang="en-US" altLang="ru-RU" sz="4000" b="1" dirty="0" err="1" smtClean="0">
                <a:latin typeface="Times New Roman" panose="02020603050405020304" pitchFamily="18" charset="0"/>
                <a:cs typeface="Times New Roman" panose="02020603050405020304" pitchFamily="18" charset="0"/>
              </a:rPr>
              <a:t>өө</a:t>
            </a:r>
            <a:r>
              <a:rPr lang="ru-RU" sz="4000" b="1" dirty="0" err="1" smtClean="0">
                <a:latin typeface="Times New Roman" panose="02020603050405020304" pitchFamily="18" charset="0"/>
                <a:cs typeface="Times New Roman" panose="02020603050405020304" pitchFamily="18" charset="0"/>
              </a:rPr>
              <a:t>б</a:t>
            </a:r>
            <a:r>
              <a:rPr lang="en-US" altLang="ru-RU" sz="4000" b="1" dirty="0" err="1" smtClean="0">
                <a:latin typeface="Times New Roman" panose="02020603050405020304" pitchFamily="18" charset="0"/>
                <a:cs typeface="Times New Roman" panose="02020603050405020304" pitchFamily="18" charset="0"/>
              </a:rPr>
              <a:t>ү</a:t>
            </a:r>
            <a:r>
              <a:rPr lang="ru-RU" sz="4000" b="1" dirty="0" smtClean="0">
                <a:latin typeface="Times New Roman" panose="02020603050405020304" pitchFamily="18" charset="0"/>
                <a:cs typeface="Times New Roman" panose="02020603050405020304" pitchFamily="18" charset="0"/>
              </a:rPr>
              <a:t>т </a:t>
            </a:r>
            <a:r>
              <a:rPr lang="ru-RU" sz="4000" b="1" dirty="0" err="1" smtClean="0">
                <a:latin typeface="Times New Roman" panose="02020603050405020304" pitchFamily="18" charset="0"/>
                <a:cs typeface="Times New Roman" panose="02020603050405020304" pitchFamily="18" charset="0"/>
              </a:rPr>
              <a:t>дойдутун</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таптыырыгар</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кырдьаҕа</a:t>
            </a:r>
            <a:r>
              <a:rPr lang="en-US" sz="4000" b="1" dirty="0" smtClean="0">
                <a:latin typeface="Times New Roman" panose="02020603050405020304" pitchFamily="18" charset="0"/>
                <a:cs typeface="Times New Roman" panose="02020603050405020304" pitchFamily="18" charset="0"/>
              </a:rPr>
              <a:t>h</a:t>
            </a:r>
            <a:r>
              <a:rPr lang="ru-RU" sz="4000" b="1" dirty="0" err="1" smtClean="0">
                <a:latin typeface="Times New Roman" panose="02020603050405020304" pitchFamily="18" charset="0"/>
                <a:cs typeface="Times New Roman" panose="02020603050405020304" pitchFamily="18" charset="0"/>
              </a:rPr>
              <a:t>ы</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ытыктыырыгар</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бэйэтин</a:t>
            </a:r>
            <a:r>
              <a:rPr lang="ru-RU" sz="4000" b="1" dirty="0" smtClean="0">
                <a:latin typeface="Times New Roman" panose="02020603050405020304" pitchFamily="18" charset="0"/>
                <a:cs typeface="Times New Roman" panose="02020603050405020304" pitchFamily="18" charset="0"/>
              </a:rPr>
              <a:t> </a:t>
            </a:r>
            <a:r>
              <a:rPr lang="en-US" altLang="ru-RU" sz="4000" b="1" dirty="0" smtClean="0">
                <a:latin typeface="Times New Roman" panose="02020603050405020304" pitchFamily="18" charset="0"/>
                <a:cs typeface="Times New Roman" panose="02020603050405020304" pitchFamily="18" charset="0"/>
              </a:rPr>
              <a:t>ө</a:t>
            </a:r>
            <a:r>
              <a:rPr lang="ru-RU" sz="4000" b="1" dirty="0" err="1" smtClean="0">
                <a:latin typeface="Times New Roman" panose="02020603050405020304" pitchFamily="18" charset="0"/>
                <a:cs typeface="Times New Roman" panose="02020603050405020304" pitchFamily="18" charset="0"/>
              </a:rPr>
              <a:t>б</a:t>
            </a:r>
            <a:r>
              <a:rPr lang="en-US" altLang="ru-RU" sz="4000" b="1" dirty="0" err="1" smtClean="0">
                <a:latin typeface="Times New Roman" panose="02020603050405020304" pitchFamily="18" charset="0"/>
                <a:cs typeface="Times New Roman" panose="02020603050405020304" pitchFamily="18" charset="0"/>
              </a:rPr>
              <a:t>ү</a:t>
            </a:r>
            <a:r>
              <a:rPr lang="ru-RU" sz="4000" b="1" dirty="0" err="1" smtClean="0">
                <a:latin typeface="Times New Roman" panose="02020603050405020304" pitchFamily="18" charset="0"/>
                <a:cs typeface="Times New Roman" panose="02020603050405020304" pitchFamily="18" charset="0"/>
              </a:rPr>
              <a:t>гэтин</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олоҕун-дьа</a:t>
            </a:r>
            <a:r>
              <a:rPr lang="en-US" sz="4000" b="1" dirty="0" smtClean="0">
                <a:latin typeface="Times New Roman" panose="02020603050405020304" pitchFamily="18" charset="0"/>
                <a:cs typeface="Times New Roman" panose="02020603050405020304" pitchFamily="18" charset="0"/>
              </a:rPr>
              <a:t>h</a:t>
            </a:r>
            <a:r>
              <a:rPr lang="ru-RU" sz="4000" b="1" dirty="0" err="1" smtClean="0">
                <a:latin typeface="Times New Roman" panose="02020603050405020304" pitchFamily="18" charset="0"/>
                <a:cs typeface="Times New Roman" panose="02020603050405020304" pitchFamily="18" charset="0"/>
              </a:rPr>
              <a:t>аҕын билэригэр</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бу</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тиэмэ</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билиҥҥи кэмҥэ болҕомтону ылар</a:t>
            </a:r>
            <a:r>
              <a:rPr lang="ru-RU" sz="4000" b="1" dirty="0" smtClean="0">
                <a:latin typeface="Times New Roman" panose="02020603050405020304" pitchFamily="18" charset="0"/>
                <a:cs typeface="Times New Roman" panose="02020603050405020304" pitchFamily="18" charset="0"/>
              </a:rPr>
              <a:t>. </a:t>
            </a:r>
          </a:p>
          <a:p>
            <a:pPr algn="just">
              <a:buNone/>
            </a:pPr>
            <a:r>
              <a:rPr lang="ru-RU" sz="3600" dirty="0" smtClean="0"/>
              <a:t>	                                         </a:t>
            </a:r>
          </a:p>
          <a:p>
            <a:pPr algn="r">
              <a:buNone/>
            </a:pPr>
            <a:endParaRPr lang="ru-RU" sz="2000" dirty="0" smtClean="0"/>
          </a:p>
          <a:p>
            <a:pPr algn="r">
              <a:buNone/>
            </a:pPr>
            <a:endParaRPr lang="ru-RU" sz="2000" dirty="0" smtClean="0"/>
          </a:p>
          <a:p>
            <a:pPr algn="r">
              <a:buNone/>
            </a:pPr>
            <a:endParaRPr lang="ru-RU" sz="2000" dirty="0" smtClean="0"/>
          </a:p>
          <a:p>
            <a:pPr algn="r">
              <a:buNone/>
            </a:pPr>
            <a:endParaRPr lang="ru-RU" sz="2000" dirty="0" smtClean="0"/>
          </a:p>
          <a:p>
            <a:pPr algn="r">
              <a:buNone/>
            </a:pPr>
            <a:endParaRPr lang="ru-RU" sz="2000" dirty="0" smtClean="0"/>
          </a:p>
          <a:p>
            <a:pPr algn="r">
              <a:buNone/>
            </a:pPr>
            <a:endParaRPr lang="ru-RU" sz="2000" dirty="0" smtClean="0"/>
          </a:p>
          <a:p>
            <a:pPr algn="r">
              <a:buNone/>
            </a:pPr>
            <a:endParaRPr lang="ru-RU" sz="2000" dirty="0" smtClean="0"/>
          </a:p>
          <a:p>
            <a:pPr algn="just">
              <a:buNone/>
            </a:pPr>
            <a:r>
              <a:rPr lang="ru-RU" sz="2000" dirty="0" smtClean="0"/>
              <a:t>	  </a:t>
            </a:r>
          </a:p>
          <a:p>
            <a:pPr algn="just">
              <a:buNone/>
            </a:pPr>
            <a:r>
              <a:rPr lang="ru-RU" sz="2000" dirty="0" smtClean="0"/>
              <a:t>       </a:t>
            </a:r>
          </a:p>
          <a:p>
            <a:pPr algn="just">
              <a:buNone/>
            </a:pPr>
            <a:endParaRPr lang="ru-RU" sz="2000" dirty="0" smtClean="0"/>
          </a:p>
          <a:p>
            <a:pPr algn="just">
              <a:buNone/>
            </a:pPr>
            <a:endParaRPr lang="ru-RU" sz="2000" dirty="0" smtClean="0"/>
          </a:p>
          <a:p>
            <a:pPr algn="just">
              <a:buNone/>
            </a:pPr>
            <a:endParaRPr lang="ru-RU" sz="2000" dirty="0" smtClean="0"/>
          </a:p>
          <a:p>
            <a:pPr algn="just">
              <a:buNone/>
            </a:pPr>
            <a:r>
              <a:rPr lang="en-US" sz="2900" b="1" dirty="0" smtClean="0">
                <a:solidFill>
                  <a:schemeClr val="bg1"/>
                </a:solidFill>
                <a:latin typeface="Times New Roman" panose="02020603050405020304" pitchFamily="18" charset="0"/>
                <a:cs typeface="Times New Roman" panose="02020603050405020304" pitchFamily="18" charset="0"/>
              </a:rPr>
              <a:t> </a:t>
            </a:r>
            <a:endParaRPr lang="ru-RU" sz="2900" b="1" dirty="0" smtClean="0">
              <a:solidFill>
                <a:schemeClr val="bg1"/>
              </a:solidFill>
              <a:latin typeface="Times New Roman" panose="02020603050405020304" pitchFamily="18" charset="0"/>
              <a:cs typeface="Times New Roman" panose="02020603050405020304" pitchFamily="18" charset="0"/>
            </a:endParaRPr>
          </a:p>
          <a:p>
            <a:pPr algn="just">
              <a:buNone/>
            </a:pPr>
            <a:endParaRPr lang="ru-RU" sz="2900" b="1" dirty="0" smtClean="0">
              <a:solidFill>
                <a:schemeClr val="bg1"/>
              </a:solidFill>
              <a:latin typeface="Times New Roman" panose="02020603050405020304" pitchFamily="18" charset="0"/>
              <a:cs typeface="Times New Roman" panose="02020603050405020304" pitchFamily="18" charset="0"/>
            </a:endParaRPr>
          </a:p>
          <a:p>
            <a:pPr algn="just">
              <a:buNone/>
            </a:pPr>
            <a:r>
              <a:rPr lang="en-US" sz="2900" b="1" dirty="0" smtClean="0">
                <a:solidFill>
                  <a:schemeClr val="bg1"/>
                </a:solidFill>
                <a:latin typeface="Times New Roman" panose="02020603050405020304" pitchFamily="18" charset="0"/>
                <a:cs typeface="Times New Roman" panose="02020603050405020304" pitchFamily="18" charset="0"/>
              </a:rPr>
              <a:t> </a:t>
            </a:r>
            <a:r>
              <a:rPr lang="ru-RU" sz="2900" b="1" dirty="0" smtClean="0">
                <a:solidFill>
                  <a:schemeClr val="bg1"/>
                </a:solidFill>
                <a:latin typeface="Times New Roman" panose="02020603050405020304" pitchFamily="18" charset="0"/>
                <a:cs typeface="Times New Roman" panose="02020603050405020304" pitchFamily="18" charset="0"/>
              </a:rPr>
              <a:t>		</a:t>
            </a:r>
          </a:p>
          <a:p>
            <a:pPr algn="just">
              <a:buNone/>
            </a:pPr>
            <a:r>
              <a:rPr lang="ru-RU" sz="3600" b="1" dirty="0" err="1" smtClean="0">
                <a:solidFill>
                  <a:schemeClr val="bg1"/>
                </a:solidFill>
                <a:latin typeface="Times New Roman" panose="02020603050405020304" pitchFamily="18" charset="0"/>
                <a:cs typeface="Times New Roman" panose="02020603050405020304" pitchFamily="18" charset="0"/>
              </a:rPr>
              <a:t>Тиэмэ</a:t>
            </a:r>
            <a:r>
              <a:rPr lang="ru-RU" sz="3600" b="1" dirty="0" smtClean="0">
                <a:solidFill>
                  <a:schemeClr val="bg1"/>
                </a:solidFill>
                <a:latin typeface="Times New Roman" panose="02020603050405020304" pitchFamily="18" charset="0"/>
                <a:cs typeface="Times New Roman" panose="02020603050405020304" pitchFamily="18" charset="0"/>
              </a:rPr>
              <a:t> </a:t>
            </a:r>
            <a:r>
              <a:rPr lang="ru-RU" sz="3600" b="1" dirty="0" err="1" smtClean="0">
                <a:solidFill>
                  <a:schemeClr val="bg1"/>
                </a:solidFill>
                <a:latin typeface="Times New Roman" panose="02020603050405020304" pitchFamily="18" charset="0"/>
                <a:cs typeface="Times New Roman" panose="02020603050405020304" pitchFamily="18" charset="0"/>
              </a:rPr>
              <a:t>сонуна</a:t>
            </a:r>
            <a:r>
              <a:rPr lang="ru-RU" sz="3600" b="1" dirty="0" smtClean="0">
                <a:solidFill>
                  <a:schemeClr val="bg1"/>
                </a:solidFill>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a:t>
            </a:r>
            <a:r>
              <a:rPr lang="ru-RU" sz="3600" b="1" dirty="0" err="1" smtClean="0">
                <a:latin typeface="Times New Roman" panose="02020603050405020304" pitchFamily="18" charset="0"/>
                <a:cs typeface="Times New Roman" panose="02020603050405020304" pitchFamily="18" charset="0"/>
              </a:rPr>
              <a:t>Кэнчээри</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кэскилин</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иннигэр</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буойун</a:t>
            </a:r>
            <a:r>
              <a:rPr lang="ru-RU" sz="3600" b="1" dirty="0" smtClean="0">
                <a:latin typeface="Times New Roman" panose="02020603050405020304" pitchFamily="18" charset="0"/>
                <a:cs typeface="Times New Roman" panose="02020603050405020304" pitchFamily="18" charset="0"/>
              </a:rPr>
              <a:t> – поэт Алексей</a:t>
            </a:r>
            <a:r>
              <a:rPr lang="en-US" sz="3600" b="1" dirty="0" smtClean="0">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Софронов </a:t>
            </a:r>
            <a:r>
              <a:rPr lang="ru-RU" sz="3600" b="1" dirty="0" err="1" smtClean="0">
                <a:latin typeface="Times New Roman" panose="02020603050405020304" pitchFamily="18" charset="0"/>
                <a:cs typeface="Times New Roman" panose="02020603050405020304" pitchFamily="18" charset="0"/>
              </a:rPr>
              <a:t>сырдык</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кэриэ</a:t>
            </a:r>
            <a:r>
              <a:rPr lang="en-US" sz="3600" b="1" dirty="0" smtClean="0">
                <a:latin typeface="Times New Roman" panose="02020603050405020304" pitchFamily="18" charset="0"/>
                <a:cs typeface="Times New Roman" panose="02020603050405020304" pitchFamily="18" charset="0"/>
              </a:rPr>
              <a:t>h</a:t>
            </a:r>
            <a:r>
              <a:rPr lang="ru-RU" sz="3600" b="1" dirty="0" err="1" smtClean="0">
                <a:latin typeface="Times New Roman" panose="02020603050405020304" pitchFamily="18" charset="0"/>
                <a:cs typeface="Times New Roman" panose="02020603050405020304" pitchFamily="18" charset="0"/>
              </a:rPr>
              <a:t>игэр</a:t>
            </a:r>
            <a:r>
              <a:rPr lang="ru-RU" sz="3600" b="1" dirty="0" smtClean="0">
                <a:latin typeface="Times New Roman" panose="02020603050405020304" pitchFamily="18" charset="0"/>
                <a:cs typeface="Times New Roman" panose="02020603050405020304" pitchFamily="18" charset="0"/>
              </a:rPr>
              <a:t>». Семен Кушатов «Кэриэс» поэмата.</a:t>
            </a:r>
            <a:endParaRPr lang="ru-RU" sz="3600" dirty="0" smtClean="0"/>
          </a:p>
          <a:p>
            <a:pPr algn="just">
              <a:buNone/>
            </a:pPr>
            <a:endParaRPr lang="ru-RU" sz="3200" dirty="0">
              <a:solidFill>
                <a:schemeClr val="tx2"/>
              </a:solidFill>
            </a:endParaRPr>
          </a:p>
        </p:txBody>
      </p:sp>
      <p:graphicFrame>
        <p:nvGraphicFramePr>
          <p:cNvPr id="2050" name="Object 2"/>
          <p:cNvGraphicFramePr>
            <a:graphicFrameLocks noChangeAspect="1"/>
          </p:cNvGraphicFramePr>
          <p:nvPr/>
        </p:nvGraphicFramePr>
        <p:xfrm>
          <a:off x="1691680" y="1700808"/>
          <a:ext cx="5809945" cy="3397607"/>
        </p:xfrm>
        <a:graphic>
          <a:graphicData uri="http://schemas.openxmlformats.org/presentationml/2006/ole">
            <p:oleObj spid="_x0000_s1025" name="Image" r:id="rId4" imgW="9142857" imgH="7314286"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Сэттэ уоннаах эбээбэр</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err="1" smtClean="0"/>
              <a:t>Дорообо</a:t>
            </a:r>
            <a:r>
              <a:rPr lang="ru-RU" dirty="0" smtClean="0"/>
              <a:t>, </a:t>
            </a:r>
            <a:r>
              <a:rPr lang="ru-RU" dirty="0" err="1" smtClean="0"/>
              <a:t>эбээм</a:t>
            </a:r>
            <a:r>
              <a:rPr lang="ru-RU" dirty="0" smtClean="0"/>
              <a:t>, </a:t>
            </a:r>
            <a:r>
              <a:rPr lang="ru-RU" dirty="0" err="1" smtClean="0"/>
              <a:t>дорообо</a:t>
            </a:r>
            <a:r>
              <a:rPr lang="ru-RU" dirty="0" smtClean="0"/>
              <a:t>!</a:t>
            </a:r>
          </a:p>
          <a:p>
            <a:r>
              <a:rPr lang="ru-RU" dirty="0" smtClean="0"/>
              <a:t>Тут </a:t>
            </a:r>
            <a:r>
              <a:rPr lang="ru-RU" dirty="0" err="1" smtClean="0"/>
              <a:t>ыытар</a:t>
            </a:r>
            <a:r>
              <a:rPr lang="ru-RU" dirty="0" smtClean="0"/>
              <a:t> </a:t>
            </a:r>
            <a:r>
              <a:rPr lang="ru-RU" dirty="0" err="1" smtClean="0"/>
              <a:t>бу</a:t>
            </a:r>
            <a:r>
              <a:rPr lang="ru-RU" dirty="0" smtClean="0"/>
              <a:t> </a:t>
            </a:r>
            <a:r>
              <a:rPr lang="ru-RU" dirty="0" err="1" smtClean="0"/>
              <a:t>кыра</a:t>
            </a:r>
            <a:r>
              <a:rPr lang="ru-RU" dirty="0" smtClean="0"/>
              <a:t> </a:t>
            </a:r>
            <a:r>
              <a:rPr lang="ru-RU" dirty="0" err="1" smtClean="0"/>
              <a:t>сурукпун</a:t>
            </a:r>
            <a:r>
              <a:rPr lang="ru-RU" dirty="0" smtClean="0"/>
              <a:t>,</a:t>
            </a:r>
          </a:p>
          <a:p>
            <a:r>
              <a:rPr lang="ru-RU" dirty="0" err="1" smtClean="0"/>
              <a:t>Өлүөрбүн, этэңңэ сылдьабын</a:t>
            </a:r>
            <a:r>
              <a:rPr lang="ru-RU" dirty="0" smtClean="0"/>
              <a:t>,</a:t>
            </a:r>
          </a:p>
          <a:p>
            <a:r>
              <a:rPr lang="ru-RU" dirty="0" smtClean="0"/>
              <a:t>Өстөө5ү, </a:t>
            </a:r>
            <a:r>
              <a:rPr lang="ru-RU" dirty="0" err="1" smtClean="0"/>
              <a:t>фашиһы кыргабын</a:t>
            </a:r>
            <a:r>
              <a:rPr lang="ru-RU" dirty="0" smtClean="0"/>
              <a:t>.</a:t>
            </a:r>
          </a:p>
          <a:p>
            <a:r>
              <a:rPr lang="ru-RU" dirty="0" err="1" smtClean="0"/>
              <a:t>Саныыбын</a:t>
            </a:r>
            <a:r>
              <a:rPr lang="ru-RU" dirty="0" smtClean="0"/>
              <a:t>, </a:t>
            </a:r>
            <a:r>
              <a:rPr lang="ru-RU" dirty="0" err="1" smtClean="0"/>
              <a:t>эбээккээм</a:t>
            </a:r>
            <a:r>
              <a:rPr lang="ru-RU" dirty="0" smtClean="0"/>
              <a:t>, </a:t>
            </a:r>
            <a:r>
              <a:rPr lang="ru-RU" dirty="0" err="1" smtClean="0"/>
              <a:t>саныыбын</a:t>
            </a:r>
            <a:endParaRPr lang="ru-RU" dirty="0" smtClean="0"/>
          </a:p>
          <a:p>
            <a:r>
              <a:rPr lang="ru-RU" dirty="0" err="1" smtClean="0"/>
              <a:t>Тапталлаах</a:t>
            </a:r>
            <a:r>
              <a:rPr lang="ru-RU" dirty="0" smtClean="0"/>
              <a:t> </a:t>
            </a:r>
            <a:r>
              <a:rPr lang="ru-RU" dirty="0" err="1" smtClean="0"/>
              <a:t>дойдубун</a:t>
            </a:r>
            <a:r>
              <a:rPr lang="ru-RU" dirty="0" smtClean="0"/>
              <a:t> </a:t>
            </a:r>
            <a:r>
              <a:rPr lang="ru-RU" dirty="0" err="1" smtClean="0"/>
              <a:t>Ньурбабын</a:t>
            </a:r>
            <a:r>
              <a:rPr lang="ru-RU" dirty="0" smtClean="0"/>
              <a:t>,</a:t>
            </a:r>
          </a:p>
          <a:p>
            <a:r>
              <a:rPr lang="ru-RU" dirty="0" err="1" smtClean="0"/>
              <a:t>Ол</a:t>
            </a:r>
            <a:r>
              <a:rPr lang="ru-RU" dirty="0" smtClean="0"/>
              <a:t> </a:t>
            </a:r>
            <a:r>
              <a:rPr lang="ru-RU" dirty="0" err="1" smtClean="0"/>
              <a:t>иһин </a:t>
            </a:r>
            <a:r>
              <a:rPr lang="ru-RU" dirty="0" smtClean="0"/>
              <a:t>өстөө5ү </a:t>
            </a:r>
            <a:r>
              <a:rPr lang="ru-RU" dirty="0" err="1" smtClean="0"/>
              <a:t>күөмчүлүүр</a:t>
            </a:r>
            <a:endParaRPr lang="ru-RU" dirty="0" smtClean="0"/>
          </a:p>
          <a:p>
            <a:r>
              <a:rPr lang="ru-RU" dirty="0" err="1" smtClean="0"/>
              <a:t>Өркөннөөх өһүнэн туолабын</a:t>
            </a:r>
            <a:r>
              <a:rPr lang="ru-RU" dirty="0" smtClean="0"/>
              <a:t>.</a:t>
            </a:r>
          </a:p>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err="1" smtClean="0"/>
              <a:t>Итэ</a:t>
            </a:r>
            <a:r>
              <a:rPr lang="en-US" dirty="0" smtClean="0"/>
              <a:t>ҕ</a:t>
            </a:r>
            <a:r>
              <a:rPr lang="ru-RU" dirty="0" smtClean="0"/>
              <a:t>эй, </a:t>
            </a:r>
            <a:r>
              <a:rPr lang="ru-RU" dirty="0" err="1" smtClean="0"/>
              <a:t>эбээккээм</a:t>
            </a:r>
            <a:r>
              <a:rPr lang="ru-RU" dirty="0" smtClean="0"/>
              <a:t>: </a:t>
            </a:r>
            <a:r>
              <a:rPr lang="ru-RU" dirty="0" err="1" smtClean="0"/>
              <a:t>итэ</a:t>
            </a:r>
            <a:r>
              <a:rPr lang="en-US" dirty="0" smtClean="0"/>
              <a:t>ҕ</a:t>
            </a:r>
            <a:r>
              <a:rPr lang="ru-RU" dirty="0" smtClean="0"/>
              <a:t>эй,</a:t>
            </a:r>
          </a:p>
          <a:p>
            <a:r>
              <a:rPr lang="ru-RU" dirty="0" smtClean="0"/>
              <a:t>Миномёт </a:t>
            </a:r>
            <a:r>
              <a:rPr lang="ru-RU" dirty="0" err="1" smtClean="0"/>
              <a:t>олус</a:t>
            </a:r>
            <a:r>
              <a:rPr lang="ru-RU" dirty="0" smtClean="0"/>
              <a:t> да </a:t>
            </a:r>
            <a:r>
              <a:rPr lang="ru-RU" dirty="0" err="1" smtClean="0"/>
              <a:t>үтүө сэп</a:t>
            </a:r>
            <a:r>
              <a:rPr lang="ru-RU" dirty="0" smtClean="0"/>
              <a:t>,</a:t>
            </a:r>
          </a:p>
          <a:p>
            <a:r>
              <a:rPr lang="ru-RU" dirty="0" smtClean="0"/>
              <a:t>Мин </a:t>
            </a:r>
            <a:r>
              <a:rPr lang="ru-RU" dirty="0" err="1" smtClean="0"/>
              <a:t>илиим</a:t>
            </a:r>
            <a:r>
              <a:rPr lang="ru-RU" dirty="0" smtClean="0"/>
              <a:t> </a:t>
            </a:r>
            <a:r>
              <a:rPr lang="ru-RU" dirty="0" err="1" smtClean="0"/>
              <a:t>иһигэр эргийэр</a:t>
            </a:r>
            <a:r>
              <a:rPr lang="ru-RU" dirty="0" smtClean="0"/>
              <a:t>,</a:t>
            </a:r>
          </a:p>
          <a:p>
            <a:r>
              <a:rPr lang="ru-RU" dirty="0" err="1" smtClean="0"/>
              <a:t>Фашиһы </a:t>
            </a:r>
            <a:r>
              <a:rPr lang="ru-RU" dirty="0" smtClean="0"/>
              <a:t>от </a:t>
            </a:r>
            <a:r>
              <a:rPr lang="ru-RU" dirty="0" err="1" smtClean="0"/>
              <a:t>курдук</a:t>
            </a:r>
            <a:r>
              <a:rPr lang="ru-RU" dirty="0" smtClean="0"/>
              <a:t> </a:t>
            </a:r>
            <a:r>
              <a:rPr lang="ru-RU" dirty="0" err="1" smtClean="0"/>
              <a:t>кыдыйар</a:t>
            </a:r>
            <a:r>
              <a:rPr lang="ru-RU" dirty="0" smtClean="0"/>
              <a:t>.</a:t>
            </a:r>
          </a:p>
          <a:p>
            <a:r>
              <a:rPr lang="ru-RU" dirty="0" err="1" smtClean="0"/>
              <a:t>Эрэниий</a:t>
            </a:r>
            <a:r>
              <a:rPr lang="ru-RU" dirty="0" smtClean="0"/>
              <a:t>, </a:t>
            </a:r>
            <a:r>
              <a:rPr lang="ru-RU" dirty="0" err="1" smtClean="0"/>
              <a:t>эбээккээм</a:t>
            </a:r>
            <a:r>
              <a:rPr lang="ru-RU" dirty="0" smtClean="0"/>
              <a:t>, </a:t>
            </a:r>
            <a:r>
              <a:rPr lang="ru-RU" dirty="0" err="1" smtClean="0"/>
              <a:t>эрэниий</a:t>
            </a:r>
            <a:r>
              <a:rPr lang="ru-RU" dirty="0" smtClean="0"/>
              <a:t>!</a:t>
            </a:r>
          </a:p>
          <a:p>
            <a:r>
              <a:rPr lang="ru-RU" dirty="0" err="1" smtClean="0"/>
              <a:t>Норуотум</a:t>
            </a:r>
            <a:r>
              <a:rPr lang="ru-RU" dirty="0" smtClean="0"/>
              <a:t> </a:t>
            </a:r>
            <a:r>
              <a:rPr lang="ru-RU" dirty="0" err="1" smtClean="0"/>
              <a:t>чиэһигэр </a:t>
            </a:r>
            <a:r>
              <a:rPr lang="ru-RU" dirty="0" smtClean="0"/>
              <a:t>туруо5ум,</a:t>
            </a:r>
          </a:p>
          <a:p>
            <a:r>
              <a:rPr lang="ru-RU" dirty="0" err="1" smtClean="0"/>
              <a:t>Ыт</a:t>
            </a:r>
            <a:r>
              <a:rPr lang="ru-RU" dirty="0" smtClean="0"/>
              <a:t> фашист </a:t>
            </a:r>
            <a:r>
              <a:rPr lang="ru-RU" dirty="0" err="1" smtClean="0"/>
              <a:t>тыынын</a:t>
            </a:r>
            <a:r>
              <a:rPr lang="ru-RU" dirty="0" smtClean="0"/>
              <a:t> </a:t>
            </a:r>
            <a:r>
              <a:rPr lang="ru-RU" dirty="0" err="1" smtClean="0"/>
              <a:t>бысыһан</a:t>
            </a:r>
            <a:endParaRPr lang="ru-RU" dirty="0" smtClean="0"/>
          </a:p>
          <a:p>
            <a:r>
              <a:rPr lang="ru-RU" dirty="0" err="1" smtClean="0"/>
              <a:t>Төрөөбүт кыраайбар</a:t>
            </a:r>
            <a:r>
              <a:rPr lang="ru-RU" dirty="0" smtClean="0"/>
              <a:t> төннүө5үм.</a:t>
            </a:r>
          </a:p>
          <a:p>
            <a:r>
              <a:rPr lang="ru-RU" b="1" dirty="0" smtClean="0">
                <a:solidFill>
                  <a:srgbClr val="FF0000"/>
                </a:solidFill>
              </a:rPr>
              <a:t>1944 </a:t>
            </a:r>
            <a:r>
              <a:rPr lang="ru-RU" b="1" dirty="0" err="1" smtClean="0">
                <a:solidFill>
                  <a:srgbClr val="FF0000"/>
                </a:solidFill>
              </a:rPr>
              <a:t>сыл</a:t>
            </a:r>
            <a:endParaRPr lang="ru-RU" dirty="0" smtClean="0">
              <a:solidFill>
                <a:srgbClr val="FF0000"/>
              </a:solidFill>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Санаа</a:t>
            </a:r>
            <a:r>
              <a:rPr lang="ru-RU" dirty="0" smtClean="0"/>
              <a:t/>
            </a:r>
            <a:br>
              <a:rPr lang="ru-RU" dirty="0" smtClean="0"/>
            </a:br>
            <a:endParaRPr lang="ru-RU" dirty="0"/>
          </a:p>
        </p:txBody>
      </p:sp>
      <p:sp>
        <p:nvSpPr>
          <p:cNvPr id="3" name="Содержимое 2"/>
          <p:cNvSpPr>
            <a:spLocks noGrp="1"/>
          </p:cNvSpPr>
          <p:nvPr>
            <p:ph sz="half" idx="1"/>
          </p:nvPr>
        </p:nvSpPr>
        <p:spPr>
          <a:xfrm>
            <a:off x="2555776" y="1556792"/>
            <a:ext cx="4059936" cy="4572000"/>
          </a:xfrm>
        </p:spPr>
        <p:txBody>
          <a:bodyPr/>
          <a:lstStyle/>
          <a:p>
            <a:r>
              <a:rPr lang="ru-RU" dirty="0" err="1" smtClean="0"/>
              <a:t>Санаа</a:t>
            </a:r>
            <a:r>
              <a:rPr lang="ru-RU" dirty="0" smtClean="0"/>
              <a:t> </a:t>
            </a:r>
            <a:r>
              <a:rPr lang="ru-RU" dirty="0" err="1" smtClean="0"/>
              <a:t>диэн</a:t>
            </a:r>
            <a:r>
              <a:rPr lang="ru-RU" dirty="0" smtClean="0"/>
              <a:t> </a:t>
            </a:r>
            <a:r>
              <a:rPr lang="ru-RU" dirty="0" err="1" smtClean="0"/>
              <a:t>дьаакыра</a:t>
            </a:r>
            <a:endParaRPr lang="ru-RU" dirty="0" smtClean="0"/>
          </a:p>
          <a:p>
            <a:r>
              <a:rPr lang="ru-RU" dirty="0" err="1" smtClean="0"/>
              <a:t>Саараама</a:t>
            </a:r>
            <a:r>
              <a:rPr lang="ru-RU" dirty="0" smtClean="0"/>
              <a:t> да</a:t>
            </a:r>
            <a:r>
              <a:rPr lang="en-US" dirty="0" smtClean="0"/>
              <a:t>ҕ</a:t>
            </a:r>
            <a:r>
              <a:rPr lang="ru-RU" dirty="0" err="1" smtClean="0"/>
              <a:t>аны</a:t>
            </a:r>
            <a:r>
              <a:rPr lang="ru-RU" dirty="0" smtClean="0"/>
              <a:t> </a:t>
            </a:r>
            <a:r>
              <a:rPr lang="ru-RU" dirty="0" err="1" smtClean="0"/>
              <a:t>кыайбаккын</a:t>
            </a:r>
            <a:r>
              <a:rPr lang="ru-RU" dirty="0" smtClean="0"/>
              <a:t>.</a:t>
            </a:r>
          </a:p>
          <a:p>
            <a:r>
              <a:rPr lang="ru-RU" dirty="0" err="1" smtClean="0"/>
              <a:t>Саас-үйэ тухары</a:t>
            </a:r>
            <a:r>
              <a:rPr lang="ru-RU" dirty="0" smtClean="0"/>
              <a:t> </a:t>
            </a:r>
            <a:r>
              <a:rPr lang="ru-RU" dirty="0" err="1" smtClean="0"/>
              <a:t>санаа</a:t>
            </a:r>
            <a:r>
              <a:rPr lang="en-US" dirty="0" smtClean="0"/>
              <a:t>ҕ</a:t>
            </a:r>
            <a:r>
              <a:rPr lang="ru-RU" dirty="0" smtClean="0"/>
              <a:t>а</a:t>
            </a:r>
          </a:p>
          <a:p>
            <a:r>
              <a:rPr lang="ru-RU" dirty="0" err="1" smtClean="0"/>
              <a:t>Саараңнаан хамначчыт</a:t>
            </a:r>
            <a:r>
              <a:rPr lang="ru-RU" dirty="0" smtClean="0"/>
              <a:t> </a:t>
            </a:r>
            <a:r>
              <a:rPr lang="ru-RU" dirty="0" err="1" smtClean="0"/>
              <a:t>буола</a:t>
            </a:r>
            <a:r>
              <a:rPr lang="en-US" dirty="0" smtClean="0"/>
              <a:t>ҕ</a:t>
            </a:r>
            <a:r>
              <a:rPr lang="ru-RU" dirty="0" err="1" smtClean="0"/>
              <a:t>ын</a:t>
            </a:r>
            <a:r>
              <a:rPr lang="ru-RU" dirty="0" smtClean="0"/>
              <a:t>.</a:t>
            </a:r>
          </a:p>
          <a:p>
            <a:r>
              <a:rPr lang="ru-RU" b="1" dirty="0" smtClean="0">
                <a:solidFill>
                  <a:srgbClr val="FF0000"/>
                </a:solidFill>
              </a:rPr>
              <a:t>1944 </a:t>
            </a:r>
            <a:r>
              <a:rPr lang="ru-RU" b="1" dirty="0" err="1" smtClean="0">
                <a:solidFill>
                  <a:srgbClr val="FF0000"/>
                </a:solidFill>
              </a:rPr>
              <a:t>сыл</a:t>
            </a:r>
            <a:endParaRPr lang="ru-RU" dirty="0" smtClean="0">
              <a:solidFill>
                <a:srgbClr val="FF0000"/>
              </a:solidFill>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Арахсыы</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err="1" smtClean="0"/>
              <a:t>Үрүң күн </a:t>
            </a:r>
            <a:r>
              <a:rPr lang="ru-RU" dirty="0" smtClean="0"/>
              <a:t>со</a:t>
            </a:r>
            <a:r>
              <a:rPr lang="en-US" dirty="0" smtClean="0"/>
              <a:t>ҕ</a:t>
            </a:r>
            <a:r>
              <a:rPr lang="ru-RU" dirty="0" err="1" smtClean="0"/>
              <a:t>уруу</a:t>
            </a:r>
            <a:r>
              <a:rPr lang="ru-RU" dirty="0" smtClean="0"/>
              <a:t> </a:t>
            </a:r>
            <a:r>
              <a:rPr lang="ru-RU" dirty="0" err="1" smtClean="0"/>
              <a:t>дьулуһа</a:t>
            </a:r>
            <a:endParaRPr lang="ru-RU" dirty="0" smtClean="0"/>
          </a:p>
          <a:p>
            <a:r>
              <a:rPr lang="ru-RU" dirty="0" err="1" smtClean="0"/>
              <a:t>Үөһээ күөх халлааңңа күөрэйдэ.</a:t>
            </a:r>
            <a:endParaRPr lang="ru-RU" dirty="0" smtClean="0"/>
          </a:p>
          <a:p>
            <a:r>
              <a:rPr lang="ru-RU" dirty="0" err="1" smtClean="0"/>
              <a:t>Күлүмнүүр сырдыгын</a:t>
            </a:r>
            <a:r>
              <a:rPr lang="ru-RU" dirty="0" smtClean="0"/>
              <a:t> тар</a:t>
            </a:r>
            <a:r>
              <a:rPr lang="en-US" dirty="0" smtClean="0"/>
              <a:t>ҕ</a:t>
            </a:r>
            <a:r>
              <a:rPr lang="ru-RU" dirty="0" err="1" smtClean="0"/>
              <a:t>ата</a:t>
            </a:r>
            <a:endParaRPr lang="ru-RU" dirty="0" smtClean="0"/>
          </a:p>
          <a:p>
            <a:r>
              <a:rPr lang="ru-RU" dirty="0" err="1" smtClean="0"/>
              <a:t>Көмүстээх уоттарын</a:t>
            </a:r>
            <a:r>
              <a:rPr lang="ru-RU" dirty="0" smtClean="0"/>
              <a:t> </a:t>
            </a:r>
            <a:r>
              <a:rPr lang="ru-RU" dirty="0" err="1" smtClean="0"/>
              <a:t>түһэрдэ.</a:t>
            </a:r>
            <a:endParaRPr lang="ru-RU" dirty="0" smtClean="0"/>
          </a:p>
          <a:p>
            <a:r>
              <a:rPr lang="ru-RU" dirty="0" smtClean="0"/>
              <a:t>Селенга </a:t>
            </a:r>
            <a:r>
              <a:rPr lang="ru-RU" dirty="0" err="1" smtClean="0"/>
              <a:t>туруору</a:t>
            </a:r>
            <a:r>
              <a:rPr lang="ru-RU" dirty="0" smtClean="0"/>
              <a:t> </a:t>
            </a:r>
            <a:r>
              <a:rPr lang="ru-RU" dirty="0" err="1" smtClean="0"/>
              <a:t>биэригэр</a:t>
            </a:r>
            <a:endParaRPr lang="ru-RU" dirty="0" smtClean="0"/>
          </a:p>
          <a:p>
            <a:r>
              <a:rPr lang="ru-RU" dirty="0" err="1" smtClean="0"/>
              <a:t>Таас</a:t>
            </a:r>
            <a:r>
              <a:rPr lang="ru-RU" dirty="0" smtClean="0"/>
              <a:t> сопка </a:t>
            </a:r>
            <a:r>
              <a:rPr lang="ru-RU" dirty="0" err="1" smtClean="0"/>
              <a:t>тэллэ</a:t>
            </a:r>
            <a:r>
              <a:rPr lang="en-US" dirty="0" smtClean="0"/>
              <a:t>ҕ</a:t>
            </a:r>
            <a:r>
              <a:rPr lang="ru-RU" dirty="0" smtClean="0"/>
              <a:t>эр </a:t>
            </a:r>
            <a:r>
              <a:rPr lang="ru-RU" dirty="0" err="1" smtClean="0"/>
              <a:t>турабын</a:t>
            </a:r>
            <a:r>
              <a:rPr lang="ru-RU" dirty="0" smtClean="0"/>
              <a:t>.</a:t>
            </a:r>
          </a:p>
          <a:p>
            <a:r>
              <a:rPr lang="ru-RU" dirty="0" err="1" smtClean="0"/>
              <a:t>Өстөөххө өлүүнү атаара</a:t>
            </a:r>
            <a:r>
              <a:rPr lang="ru-RU" dirty="0" smtClean="0"/>
              <a:t> </a:t>
            </a:r>
          </a:p>
          <a:p>
            <a:r>
              <a:rPr lang="ru-RU" dirty="0" smtClean="0"/>
              <a:t>Миномёт наводи </a:t>
            </a:r>
            <a:r>
              <a:rPr lang="ru-RU" dirty="0" err="1" smtClean="0"/>
              <a:t>гынабын</a:t>
            </a:r>
            <a:r>
              <a:rPr lang="ru-RU" dirty="0" smtClean="0"/>
              <a:t>.</a:t>
            </a:r>
          </a:p>
          <a:p>
            <a:r>
              <a:rPr lang="ru-RU" dirty="0" err="1" smtClean="0"/>
              <a:t>Олус</a:t>
            </a:r>
            <a:r>
              <a:rPr lang="ru-RU" dirty="0" smtClean="0"/>
              <a:t> да сымса5ай </a:t>
            </a:r>
            <a:r>
              <a:rPr lang="ru-RU" dirty="0" err="1" smtClean="0"/>
              <a:t>туттуунан</a:t>
            </a:r>
            <a:endParaRPr lang="ru-RU" dirty="0" smtClean="0"/>
          </a:p>
          <a:p>
            <a:r>
              <a:rPr lang="ru-RU" dirty="0" smtClean="0"/>
              <a:t>Расчёт </a:t>
            </a:r>
            <a:r>
              <a:rPr lang="ru-RU" dirty="0" err="1" smtClean="0"/>
              <a:t>үлэтин толорор</a:t>
            </a:r>
            <a:r>
              <a:rPr lang="ru-RU" dirty="0" smtClean="0"/>
              <a:t>.</a:t>
            </a:r>
          </a:p>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err="1" smtClean="0"/>
              <a:t>Бу</a:t>
            </a:r>
            <a:r>
              <a:rPr lang="ru-RU" dirty="0" smtClean="0"/>
              <a:t> </a:t>
            </a:r>
            <a:r>
              <a:rPr lang="ru-RU" dirty="0" err="1" smtClean="0"/>
              <a:t>туран</a:t>
            </a:r>
            <a:r>
              <a:rPr lang="ru-RU" dirty="0" smtClean="0"/>
              <a:t> мин сан</a:t>
            </a:r>
            <a:r>
              <a:rPr lang="en-US" dirty="0" smtClean="0"/>
              <a:t>а</a:t>
            </a:r>
            <a:r>
              <a:rPr lang="ru-RU" dirty="0" err="1" smtClean="0"/>
              <a:t>ам</a:t>
            </a:r>
            <a:r>
              <a:rPr lang="ru-RU" dirty="0" smtClean="0"/>
              <a:t> </a:t>
            </a:r>
            <a:r>
              <a:rPr lang="ru-RU" dirty="0" err="1" smtClean="0"/>
              <a:t>ол</a:t>
            </a:r>
            <a:r>
              <a:rPr lang="ru-RU" dirty="0" smtClean="0"/>
              <a:t> </a:t>
            </a:r>
            <a:r>
              <a:rPr lang="ru-RU" dirty="0" err="1" smtClean="0"/>
              <a:t>ыраах</a:t>
            </a:r>
            <a:endParaRPr lang="ru-RU" dirty="0" smtClean="0"/>
          </a:p>
          <a:p>
            <a:r>
              <a:rPr lang="ru-RU" dirty="0" err="1" smtClean="0"/>
              <a:t>Төрөөбүт дойдубар</a:t>
            </a:r>
            <a:r>
              <a:rPr lang="ru-RU" dirty="0" smtClean="0"/>
              <a:t> </a:t>
            </a:r>
            <a:r>
              <a:rPr lang="ru-RU" dirty="0" err="1" smtClean="0"/>
              <a:t>аттанар</a:t>
            </a:r>
            <a:r>
              <a:rPr lang="ru-RU" dirty="0" smtClean="0"/>
              <a:t>.</a:t>
            </a:r>
          </a:p>
          <a:p>
            <a:r>
              <a:rPr lang="ru-RU" dirty="0" smtClean="0"/>
              <a:t>До</a:t>
            </a:r>
            <a:r>
              <a:rPr lang="en-US" dirty="0" smtClean="0"/>
              <a:t>ҕ</a:t>
            </a:r>
            <a:r>
              <a:rPr lang="ru-RU" dirty="0" err="1" smtClean="0"/>
              <a:t>орбун</a:t>
            </a:r>
            <a:r>
              <a:rPr lang="ru-RU" dirty="0" smtClean="0"/>
              <a:t>, </a:t>
            </a:r>
            <a:r>
              <a:rPr lang="ru-RU" dirty="0" err="1" smtClean="0"/>
              <a:t>дойдубун</a:t>
            </a:r>
            <a:r>
              <a:rPr lang="ru-RU" dirty="0" smtClean="0"/>
              <a:t> </a:t>
            </a:r>
            <a:r>
              <a:rPr lang="ru-RU" dirty="0" err="1" smtClean="0"/>
              <a:t>ахтаммын</a:t>
            </a:r>
            <a:endParaRPr lang="ru-RU" dirty="0" smtClean="0"/>
          </a:p>
          <a:p>
            <a:r>
              <a:rPr lang="ru-RU" dirty="0" err="1" smtClean="0"/>
              <a:t>Долгуйан</a:t>
            </a:r>
            <a:r>
              <a:rPr lang="ru-RU" dirty="0" smtClean="0"/>
              <a:t> </a:t>
            </a:r>
            <a:r>
              <a:rPr lang="ru-RU" dirty="0" err="1" smtClean="0"/>
              <a:t>айманан</a:t>
            </a:r>
            <a:r>
              <a:rPr lang="ru-RU" dirty="0" smtClean="0"/>
              <a:t> </a:t>
            </a:r>
            <a:r>
              <a:rPr lang="ru-RU" dirty="0" err="1" smtClean="0"/>
              <a:t>ылабын</a:t>
            </a:r>
            <a:r>
              <a:rPr lang="ru-RU" dirty="0" smtClean="0"/>
              <a:t>.</a:t>
            </a:r>
          </a:p>
          <a:p>
            <a:r>
              <a:rPr lang="ru-RU" dirty="0" smtClean="0"/>
              <a:t>Боец </a:t>
            </a:r>
            <a:r>
              <a:rPr lang="ru-RU" dirty="0" err="1" smtClean="0"/>
              <a:t>уол</a:t>
            </a:r>
            <a:r>
              <a:rPr lang="ru-RU" dirty="0" smtClean="0"/>
              <a:t> </a:t>
            </a:r>
            <a:r>
              <a:rPr lang="ru-RU" dirty="0" err="1" smtClean="0"/>
              <a:t>санаабын</a:t>
            </a:r>
            <a:r>
              <a:rPr lang="ru-RU" dirty="0" smtClean="0"/>
              <a:t> </a:t>
            </a:r>
            <a:r>
              <a:rPr lang="ru-RU" dirty="0" err="1" smtClean="0"/>
              <a:t>кыыл</a:t>
            </a:r>
            <a:r>
              <a:rPr lang="ru-RU" dirty="0" smtClean="0"/>
              <a:t> </a:t>
            </a:r>
            <a:r>
              <a:rPr lang="ru-RU" dirty="0" err="1" smtClean="0"/>
              <a:t>ыытан</a:t>
            </a:r>
            <a:endParaRPr lang="ru-RU" dirty="0" smtClean="0"/>
          </a:p>
          <a:p>
            <a:r>
              <a:rPr lang="ru-RU" dirty="0" err="1" smtClean="0"/>
              <a:t>Ньурбам</a:t>
            </a:r>
            <a:r>
              <a:rPr lang="ru-RU" dirty="0" smtClean="0"/>
              <a:t> </a:t>
            </a:r>
            <a:r>
              <a:rPr lang="ru-RU" dirty="0" err="1" smtClean="0"/>
              <a:t>күөх урсунун</a:t>
            </a:r>
            <a:r>
              <a:rPr lang="ru-RU" dirty="0" smtClean="0"/>
              <a:t> </a:t>
            </a:r>
            <a:r>
              <a:rPr lang="ru-RU" dirty="0" err="1" smtClean="0"/>
              <a:t>көрөбүн.</a:t>
            </a:r>
            <a:endParaRPr lang="ru-RU" dirty="0" smtClean="0"/>
          </a:p>
          <a:p>
            <a:r>
              <a:rPr lang="ru-RU" dirty="0" err="1" smtClean="0"/>
              <a:t>Кэлэрбэр</a:t>
            </a:r>
            <a:r>
              <a:rPr lang="ru-RU" dirty="0" smtClean="0"/>
              <a:t> </a:t>
            </a:r>
            <a:r>
              <a:rPr lang="ru-RU" dirty="0" err="1" smtClean="0"/>
              <a:t>тапталлаах</a:t>
            </a:r>
            <a:r>
              <a:rPr lang="ru-RU" dirty="0" smtClean="0"/>
              <a:t> </a:t>
            </a:r>
            <a:r>
              <a:rPr lang="ru-RU" dirty="0" err="1" smtClean="0"/>
              <a:t>биэбэйим</a:t>
            </a:r>
            <a:endParaRPr lang="ru-RU" dirty="0" smtClean="0"/>
          </a:p>
          <a:p>
            <a:r>
              <a:rPr lang="ru-RU" dirty="0" err="1" smtClean="0"/>
              <a:t>Киирэңңин атаара</a:t>
            </a:r>
            <a:r>
              <a:rPr lang="ru-RU" dirty="0" smtClean="0"/>
              <a:t> </a:t>
            </a:r>
            <a:r>
              <a:rPr lang="ru-RU" dirty="0" err="1" smtClean="0"/>
              <a:t>хаалбытын</a:t>
            </a:r>
            <a:r>
              <a:rPr lang="ru-RU" dirty="0" smtClean="0"/>
              <a:t>.</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27050"/>
            <a:ext cx="4060190" cy="5568950"/>
          </a:xfrm>
        </p:spPr>
        <p:txBody>
          <a:bodyPr>
            <a:normAutofit fontScale="92500" lnSpcReduction="20000"/>
          </a:bodyPr>
          <a:lstStyle/>
          <a:p>
            <a:r>
              <a:rPr lang="ru-RU" dirty="0" err="1" smtClean="0"/>
              <a:t>Этэңңэ эргийэн</a:t>
            </a:r>
            <a:r>
              <a:rPr lang="ru-RU" dirty="0" smtClean="0"/>
              <a:t> </a:t>
            </a:r>
            <a:r>
              <a:rPr lang="ru-RU" dirty="0" err="1" smtClean="0"/>
              <a:t>тиийэрбин</a:t>
            </a:r>
            <a:endParaRPr lang="ru-RU" dirty="0" smtClean="0"/>
          </a:p>
          <a:p>
            <a:r>
              <a:rPr lang="ru-RU" dirty="0" err="1" smtClean="0"/>
              <a:t>Эн</a:t>
            </a:r>
            <a:r>
              <a:rPr lang="ru-RU" dirty="0" smtClean="0"/>
              <a:t> </a:t>
            </a:r>
            <a:r>
              <a:rPr lang="ru-RU" dirty="0" err="1" smtClean="0"/>
              <a:t>күүтүөх, көһүтүөх буолбутун</a:t>
            </a:r>
            <a:r>
              <a:rPr lang="ru-RU" dirty="0" smtClean="0"/>
              <a:t>.</a:t>
            </a:r>
          </a:p>
          <a:p>
            <a:r>
              <a:rPr lang="ru-RU" dirty="0" err="1" smtClean="0"/>
              <a:t>Саныыбын</a:t>
            </a:r>
            <a:r>
              <a:rPr lang="ru-RU" dirty="0" smtClean="0"/>
              <a:t>, </a:t>
            </a:r>
            <a:r>
              <a:rPr lang="ru-RU" dirty="0" err="1" smtClean="0"/>
              <a:t>д</a:t>
            </a:r>
            <a:r>
              <a:rPr lang="en-US" dirty="0" smtClean="0"/>
              <a:t>ҕ</a:t>
            </a:r>
            <a:r>
              <a:rPr lang="ru-RU" dirty="0" smtClean="0"/>
              <a:t>5оруом, </a:t>
            </a:r>
            <a:r>
              <a:rPr lang="ru-RU" dirty="0" err="1" smtClean="0"/>
              <a:t>саныыбын</a:t>
            </a:r>
            <a:endParaRPr lang="ru-RU" dirty="0" smtClean="0"/>
          </a:p>
          <a:p>
            <a:r>
              <a:rPr lang="ru-RU" dirty="0" err="1" smtClean="0"/>
              <a:t>Эн</a:t>
            </a:r>
            <a:r>
              <a:rPr lang="ru-RU" dirty="0" smtClean="0"/>
              <a:t> </a:t>
            </a:r>
            <a:r>
              <a:rPr lang="ru-RU" dirty="0" err="1" smtClean="0"/>
              <a:t>тиһэх арахсар</a:t>
            </a:r>
            <a:r>
              <a:rPr lang="ru-RU" dirty="0" smtClean="0"/>
              <a:t> </a:t>
            </a:r>
            <a:r>
              <a:rPr lang="ru-RU" dirty="0" err="1" smtClean="0"/>
              <a:t>тылларгын</a:t>
            </a:r>
            <a:r>
              <a:rPr lang="ru-RU" dirty="0" smtClean="0"/>
              <a:t>:</a:t>
            </a:r>
          </a:p>
          <a:p>
            <a:r>
              <a:rPr lang="ru-RU" dirty="0" smtClean="0"/>
              <a:t>«Алёша, </a:t>
            </a:r>
            <a:r>
              <a:rPr lang="ru-RU" dirty="0" err="1" smtClean="0"/>
              <a:t>ханна</a:t>
            </a:r>
            <a:r>
              <a:rPr lang="ru-RU" dirty="0" smtClean="0"/>
              <a:t> </a:t>
            </a:r>
            <a:r>
              <a:rPr lang="ru-RU" dirty="0" err="1" smtClean="0"/>
              <a:t>тиийдэргин</a:t>
            </a:r>
            <a:endParaRPr lang="ru-RU" dirty="0" smtClean="0"/>
          </a:p>
          <a:p>
            <a:r>
              <a:rPr lang="ru-RU" dirty="0" err="1" smtClean="0"/>
              <a:t>Ахтаннын</a:t>
            </a:r>
            <a:r>
              <a:rPr lang="ru-RU" dirty="0" smtClean="0"/>
              <a:t> </a:t>
            </a:r>
            <a:r>
              <a:rPr lang="ru-RU" dirty="0" err="1" smtClean="0"/>
              <a:t>суруйаар</a:t>
            </a:r>
            <a:r>
              <a:rPr lang="ru-RU" dirty="0" smtClean="0"/>
              <a:t>», - </a:t>
            </a:r>
            <a:r>
              <a:rPr lang="ru-RU" dirty="0" err="1" smtClean="0"/>
              <a:t>диэбиккин</a:t>
            </a:r>
            <a:r>
              <a:rPr lang="ru-RU" dirty="0" smtClean="0"/>
              <a:t>.</a:t>
            </a:r>
          </a:p>
          <a:p>
            <a:r>
              <a:rPr lang="ru-RU" dirty="0" err="1" smtClean="0"/>
              <a:t>Эн</a:t>
            </a:r>
            <a:r>
              <a:rPr lang="ru-RU" dirty="0" smtClean="0"/>
              <a:t> </a:t>
            </a:r>
            <a:r>
              <a:rPr lang="ru-RU" dirty="0" err="1" smtClean="0"/>
              <a:t>аатын</a:t>
            </a:r>
            <a:r>
              <a:rPr lang="ru-RU" dirty="0" smtClean="0"/>
              <a:t>, </a:t>
            </a:r>
            <a:r>
              <a:rPr lang="ru-RU" dirty="0" err="1" smtClean="0"/>
              <a:t>мөссүөнңүн, сүрэхпэр</a:t>
            </a:r>
            <a:r>
              <a:rPr lang="ru-RU" dirty="0" smtClean="0"/>
              <a:t> </a:t>
            </a:r>
          </a:p>
          <a:p>
            <a:r>
              <a:rPr lang="ru-RU" dirty="0" smtClean="0"/>
              <a:t>Мин </a:t>
            </a:r>
            <a:r>
              <a:rPr lang="ru-RU" dirty="0" err="1" smtClean="0"/>
              <a:t>түөһүм иһигэр сылдьаһар</a:t>
            </a:r>
            <a:r>
              <a:rPr lang="ru-RU" dirty="0" smtClean="0"/>
              <a:t>,</a:t>
            </a:r>
          </a:p>
          <a:p>
            <a:endParaRPr lang="ru-RU" dirty="0"/>
          </a:p>
        </p:txBody>
      </p:sp>
      <p:sp>
        <p:nvSpPr>
          <p:cNvPr id="4" name="Содержимое 3"/>
          <p:cNvSpPr>
            <a:spLocks noGrp="1"/>
          </p:cNvSpPr>
          <p:nvPr>
            <p:ph sz="half" idx="2"/>
          </p:nvPr>
        </p:nvSpPr>
        <p:spPr>
          <a:xfrm>
            <a:off x="4648200" y="683895"/>
            <a:ext cx="4060190" cy="5412105"/>
          </a:xfrm>
        </p:spPr>
        <p:txBody>
          <a:bodyPr>
            <a:normAutofit fontScale="92500" lnSpcReduction="20000"/>
          </a:bodyPr>
          <a:lstStyle/>
          <a:p>
            <a:r>
              <a:rPr lang="ru-RU" dirty="0" err="1" smtClean="0"/>
              <a:t>Үлэлиир үлэбэр, үөрэхпэр</a:t>
            </a:r>
            <a:endParaRPr lang="ru-RU" dirty="0" smtClean="0"/>
          </a:p>
          <a:p>
            <a:r>
              <a:rPr lang="ru-RU" dirty="0" err="1" smtClean="0"/>
              <a:t>Үгүс күүс </a:t>
            </a:r>
            <a:r>
              <a:rPr lang="ru-RU" dirty="0" smtClean="0"/>
              <a:t>эңсийэр-уо5урдар.</a:t>
            </a:r>
          </a:p>
          <a:p>
            <a:r>
              <a:rPr lang="ru-RU" dirty="0" err="1" smtClean="0"/>
              <a:t>Ханна</a:t>
            </a:r>
            <a:r>
              <a:rPr lang="ru-RU" dirty="0" smtClean="0"/>
              <a:t> да </a:t>
            </a:r>
            <a:r>
              <a:rPr lang="ru-RU" dirty="0" err="1" smtClean="0"/>
              <a:t>тиийдэргин</a:t>
            </a:r>
            <a:r>
              <a:rPr lang="ru-RU" dirty="0" smtClean="0"/>
              <a:t> </a:t>
            </a:r>
            <a:r>
              <a:rPr lang="ru-RU" dirty="0" err="1" smtClean="0"/>
              <a:t>эн</a:t>
            </a:r>
            <a:r>
              <a:rPr lang="ru-RU" dirty="0" smtClean="0"/>
              <a:t> </a:t>
            </a:r>
            <a:r>
              <a:rPr lang="ru-RU" dirty="0" err="1" smtClean="0"/>
              <a:t>сылаас</a:t>
            </a:r>
            <a:endParaRPr lang="ru-RU" dirty="0" smtClean="0"/>
          </a:p>
          <a:p>
            <a:r>
              <a:rPr lang="ru-RU" dirty="0" smtClean="0"/>
              <a:t>Эйэ5эс </a:t>
            </a:r>
            <a:r>
              <a:rPr lang="ru-RU" dirty="0" err="1" smtClean="0"/>
              <a:t>тапталың батыһар</a:t>
            </a:r>
            <a:r>
              <a:rPr lang="ru-RU" dirty="0" smtClean="0"/>
              <a:t>,</a:t>
            </a:r>
          </a:p>
          <a:p>
            <a:r>
              <a:rPr lang="ru-RU" dirty="0" smtClean="0"/>
              <a:t>Хампа </a:t>
            </a:r>
            <a:r>
              <a:rPr lang="ru-RU" dirty="0" err="1" smtClean="0"/>
              <a:t>күөх солконон</a:t>
            </a:r>
            <a:r>
              <a:rPr lang="ru-RU" dirty="0" smtClean="0"/>
              <a:t> </a:t>
            </a:r>
            <a:r>
              <a:rPr lang="ru-RU" dirty="0" err="1" smtClean="0"/>
              <a:t>сууланар</a:t>
            </a:r>
            <a:endParaRPr lang="ru-RU" dirty="0" smtClean="0"/>
          </a:p>
          <a:p>
            <a:r>
              <a:rPr lang="ru-RU" dirty="0" err="1" smtClean="0"/>
              <a:t>Хаарыаннаах</a:t>
            </a:r>
            <a:r>
              <a:rPr lang="ru-RU" dirty="0" smtClean="0"/>
              <a:t> </a:t>
            </a:r>
            <a:r>
              <a:rPr lang="ru-RU" dirty="0" err="1" smtClean="0"/>
              <a:t>Ньурбабын</a:t>
            </a:r>
            <a:r>
              <a:rPr lang="ru-RU" dirty="0" smtClean="0"/>
              <a:t> </a:t>
            </a:r>
            <a:r>
              <a:rPr lang="ru-RU" dirty="0" err="1" smtClean="0"/>
              <a:t>санатар</a:t>
            </a:r>
            <a:r>
              <a:rPr lang="ru-RU" dirty="0" smtClean="0"/>
              <a:t>.</a:t>
            </a:r>
          </a:p>
          <a:p>
            <a:r>
              <a:rPr lang="ru-RU" b="1" dirty="0" smtClean="0">
                <a:solidFill>
                  <a:srgbClr val="FF0000"/>
                </a:solidFill>
              </a:rPr>
              <a:t>1944 </a:t>
            </a:r>
            <a:r>
              <a:rPr lang="ru-RU" b="1" dirty="0" err="1" smtClean="0">
                <a:solidFill>
                  <a:srgbClr val="FF0000"/>
                </a:solidFill>
              </a:rPr>
              <a:t>сыл</a:t>
            </a:r>
            <a:endParaRPr lang="ru-RU" dirty="0" smtClean="0">
              <a:solidFill>
                <a:srgbClr val="FF0000"/>
              </a:solidFill>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Мин сүрэ5им</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err="1" smtClean="0"/>
              <a:t>Сүрэ</a:t>
            </a:r>
            <a:r>
              <a:rPr lang="en-US" dirty="0" smtClean="0"/>
              <a:t>ҕ</a:t>
            </a:r>
            <a:r>
              <a:rPr lang="ru-RU" dirty="0" smtClean="0"/>
              <a:t>им </a:t>
            </a:r>
            <a:r>
              <a:rPr lang="ru-RU" dirty="0" err="1" smtClean="0"/>
              <a:t>эрэйдээх</a:t>
            </a:r>
            <a:r>
              <a:rPr lang="ru-RU" dirty="0" smtClean="0"/>
              <a:t>, </a:t>
            </a:r>
            <a:r>
              <a:rPr lang="ru-RU" dirty="0" err="1" smtClean="0"/>
              <a:t>сүрэ</a:t>
            </a:r>
            <a:r>
              <a:rPr lang="en-US" dirty="0" smtClean="0"/>
              <a:t>ҕ</a:t>
            </a:r>
            <a:r>
              <a:rPr lang="ru-RU" dirty="0" smtClean="0"/>
              <a:t>им,</a:t>
            </a:r>
          </a:p>
          <a:p>
            <a:r>
              <a:rPr lang="ru-RU" dirty="0" err="1" smtClean="0"/>
              <a:t>Эн</a:t>
            </a:r>
            <a:r>
              <a:rPr lang="ru-RU" dirty="0" smtClean="0"/>
              <a:t> </a:t>
            </a:r>
            <a:r>
              <a:rPr lang="ru-RU" dirty="0" err="1" smtClean="0"/>
              <a:t>туохтан</a:t>
            </a:r>
            <a:r>
              <a:rPr lang="ru-RU" dirty="0" smtClean="0"/>
              <a:t>, </a:t>
            </a:r>
            <a:r>
              <a:rPr lang="ru-RU" dirty="0" err="1" smtClean="0"/>
              <a:t>бу</a:t>
            </a:r>
            <a:r>
              <a:rPr lang="ru-RU" dirty="0" smtClean="0"/>
              <a:t> </a:t>
            </a:r>
            <a:r>
              <a:rPr lang="ru-RU" dirty="0" err="1" smtClean="0"/>
              <a:t>курдук</a:t>
            </a:r>
            <a:r>
              <a:rPr lang="ru-RU" dirty="0" smtClean="0"/>
              <a:t> </a:t>
            </a:r>
            <a:r>
              <a:rPr lang="ru-RU" dirty="0" err="1" smtClean="0"/>
              <a:t>долгуйдуң.</a:t>
            </a:r>
            <a:endParaRPr lang="ru-RU" dirty="0" smtClean="0"/>
          </a:p>
          <a:p>
            <a:r>
              <a:rPr lang="ru-RU" dirty="0" err="1" smtClean="0"/>
              <a:t>Адьаһын акаары</a:t>
            </a:r>
            <a:r>
              <a:rPr lang="ru-RU" dirty="0" smtClean="0"/>
              <a:t> </a:t>
            </a:r>
            <a:r>
              <a:rPr lang="ru-RU" dirty="0" err="1" smtClean="0"/>
              <a:t>күтүргүн,</a:t>
            </a:r>
            <a:endParaRPr lang="ru-RU" dirty="0" smtClean="0"/>
          </a:p>
          <a:p>
            <a:r>
              <a:rPr lang="ru-RU" dirty="0" err="1" smtClean="0"/>
              <a:t>Ыксааңңын, ыгыллан</a:t>
            </a:r>
            <a:r>
              <a:rPr lang="ru-RU" dirty="0" smtClean="0"/>
              <a:t> </a:t>
            </a:r>
            <a:r>
              <a:rPr lang="ru-RU" dirty="0" err="1" smtClean="0"/>
              <a:t>битийдиң.</a:t>
            </a:r>
            <a:endParaRPr lang="ru-RU" dirty="0" smtClean="0"/>
          </a:p>
          <a:p>
            <a:r>
              <a:rPr lang="ru-RU" dirty="0" err="1" smtClean="0"/>
              <a:t>Дойдуга</a:t>
            </a:r>
            <a:r>
              <a:rPr lang="ru-RU" dirty="0" smtClean="0"/>
              <a:t> </a:t>
            </a:r>
            <a:r>
              <a:rPr lang="ru-RU" dirty="0" err="1" smtClean="0"/>
              <a:t>иккистээн</a:t>
            </a:r>
            <a:r>
              <a:rPr lang="ru-RU" dirty="0" smtClean="0"/>
              <a:t> </a:t>
            </a:r>
            <a:r>
              <a:rPr lang="ru-RU" dirty="0" err="1" smtClean="0"/>
              <a:t>эргийбэт</a:t>
            </a:r>
            <a:endParaRPr lang="ru-RU" dirty="0" smtClean="0"/>
          </a:p>
          <a:p>
            <a:r>
              <a:rPr lang="ru-RU" dirty="0" err="1" smtClean="0"/>
              <a:t>Дьулааннаах</a:t>
            </a:r>
            <a:r>
              <a:rPr lang="ru-RU" dirty="0" smtClean="0"/>
              <a:t> сура5ы </a:t>
            </a:r>
            <a:r>
              <a:rPr lang="ru-RU" dirty="0" err="1" smtClean="0"/>
              <a:t>иһиттиэң</a:t>
            </a:r>
            <a:r>
              <a:rPr lang="ru-RU" dirty="0" smtClean="0"/>
              <a:t>,</a:t>
            </a:r>
          </a:p>
          <a:p>
            <a:r>
              <a:rPr lang="ru-RU" dirty="0" smtClean="0"/>
              <a:t>До</a:t>
            </a:r>
            <a:r>
              <a:rPr lang="en-US" dirty="0" smtClean="0"/>
              <a:t>ҕ</a:t>
            </a:r>
            <a:r>
              <a:rPr lang="ru-RU" dirty="0" err="1" smtClean="0"/>
              <a:t>орбун</a:t>
            </a:r>
            <a:r>
              <a:rPr lang="ru-RU" dirty="0" smtClean="0"/>
              <a:t>, </a:t>
            </a:r>
            <a:r>
              <a:rPr lang="ru-RU" dirty="0" err="1" smtClean="0"/>
              <a:t>дьоннорбун</a:t>
            </a:r>
            <a:r>
              <a:rPr lang="ru-RU" dirty="0" smtClean="0"/>
              <a:t> </a:t>
            </a:r>
            <a:r>
              <a:rPr lang="ru-RU" dirty="0" err="1" smtClean="0"/>
              <a:t>көрсүбэт</a:t>
            </a:r>
            <a:endParaRPr lang="ru-RU" dirty="0" smtClean="0"/>
          </a:p>
          <a:p>
            <a:r>
              <a:rPr lang="ru-RU" dirty="0" err="1" smtClean="0"/>
              <a:t>Дьыл</a:t>
            </a:r>
            <a:r>
              <a:rPr lang="en-US" dirty="0" smtClean="0"/>
              <a:t>ҕ</a:t>
            </a:r>
            <a:r>
              <a:rPr lang="ru-RU" dirty="0" err="1" smtClean="0"/>
              <a:t>абын</a:t>
            </a:r>
            <a:r>
              <a:rPr lang="ru-RU" dirty="0" smtClean="0"/>
              <a:t>, </a:t>
            </a:r>
            <a:r>
              <a:rPr lang="ru-RU" dirty="0" err="1" smtClean="0"/>
              <a:t>аналбын</a:t>
            </a:r>
            <a:r>
              <a:rPr lang="ru-RU" dirty="0" smtClean="0"/>
              <a:t> </a:t>
            </a:r>
            <a:r>
              <a:rPr lang="ru-RU" dirty="0" err="1" smtClean="0"/>
              <a:t>тосхойдуоң?</a:t>
            </a:r>
            <a:endParaRPr lang="ru-RU" dirty="0" smtClean="0"/>
          </a:p>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err="1" smtClean="0"/>
              <a:t>Өллөххө </a:t>
            </a:r>
            <a:r>
              <a:rPr lang="ru-RU" dirty="0" smtClean="0"/>
              <a:t>да </a:t>
            </a:r>
            <a:r>
              <a:rPr lang="ru-RU" dirty="0" err="1" smtClean="0"/>
              <a:t>биир</a:t>
            </a:r>
            <a:r>
              <a:rPr lang="ru-RU" dirty="0" smtClean="0"/>
              <a:t> </a:t>
            </a:r>
            <a:r>
              <a:rPr lang="ru-RU" dirty="0" err="1" smtClean="0"/>
              <a:t>өлүү-</a:t>
            </a:r>
            <a:endParaRPr lang="ru-RU" dirty="0" smtClean="0"/>
          </a:p>
          <a:p>
            <a:r>
              <a:rPr lang="ru-RU" dirty="0" err="1" smtClean="0"/>
              <a:t>Үтүөнү оңорон өлүллүө.</a:t>
            </a:r>
            <a:endParaRPr lang="ru-RU" dirty="0" smtClean="0"/>
          </a:p>
          <a:p>
            <a:r>
              <a:rPr lang="ru-RU" dirty="0" err="1" smtClean="0"/>
              <a:t>Сүттэххэ </a:t>
            </a:r>
            <a:r>
              <a:rPr lang="ru-RU" dirty="0" smtClean="0"/>
              <a:t>да </a:t>
            </a:r>
            <a:r>
              <a:rPr lang="ru-RU" dirty="0" err="1" smtClean="0"/>
              <a:t>биир</a:t>
            </a:r>
            <a:r>
              <a:rPr lang="ru-RU" dirty="0" smtClean="0"/>
              <a:t> </a:t>
            </a:r>
            <a:r>
              <a:rPr lang="ru-RU" dirty="0" err="1" smtClean="0"/>
              <a:t>сүтүү-</a:t>
            </a:r>
            <a:endParaRPr lang="ru-RU" dirty="0" smtClean="0"/>
          </a:p>
          <a:p>
            <a:r>
              <a:rPr lang="ru-RU" dirty="0" err="1" smtClean="0"/>
              <a:t>Сүдү иэс</a:t>
            </a:r>
            <a:r>
              <a:rPr lang="ru-RU" dirty="0" smtClean="0"/>
              <a:t> </a:t>
            </a:r>
            <a:r>
              <a:rPr lang="ru-RU" dirty="0" err="1" smtClean="0"/>
              <a:t>төлөнөн сүтүллүө.</a:t>
            </a:r>
            <a:endParaRPr lang="ru-RU" dirty="0" smtClean="0"/>
          </a:p>
          <a:p>
            <a:r>
              <a:rPr lang="ru-RU" dirty="0" err="1" smtClean="0"/>
              <a:t>Дьон</a:t>
            </a:r>
            <a:r>
              <a:rPr lang="ru-RU" dirty="0" smtClean="0"/>
              <a:t> </a:t>
            </a:r>
            <a:r>
              <a:rPr lang="ru-RU" dirty="0" err="1" smtClean="0"/>
              <a:t>көңүлүн, дьолун</a:t>
            </a:r>
            <a:r>
              <a:rPr lang="ru-RU" dirty="0" smtClean="0"/>
              <a:t> </a:t>
            </a:r>
            <a:r>
              <a:rPr lang="ru-RU" dirty="0" err="1" smtClean="0"/>
              <a:t>туһугар</a:t>
            </a:r>
            <a:endParaRPr lang="ru-RU" dirty="0" smtClean="0"/>
          </a:p>
          <a:p>
            <a:r>
              <a:rPr lang="ru-RU" dirty="0" err="1" smtClean="0"/>
              <a:t>Дойдуну</a:t>
            </a:r>
            <a:r>
              <a:rPr lang="ru-RU" dirty="0" smtClean="0"/>
              <a:t> </a:t>
            </a:r>
            <a:r>
              <a:rPr lang="ru-RU" dirty="0" err="1" smtClean="0"/>
              <a:t>көрбөккө умсуллуо</a:t>
            </a:r>
            <a:r>
              <a:rPr lang="ru-RU" dirty="0" smtClean="0"/>
              <a:t>,</a:t>
            </a:r>
          </a:p>
          <a:p>
            <a:r>
              <a:rPr lang="ru-RU" dirty="0" err="1" smtClean="0"/>
              <a:t>Кэнчээри</a:t>
            </a:r>
            <a:r>
              <a:rPr lang="ru-RU" dirty="0" smtClean="0"/>
              <a:t> </a:t>
            </a:r>
            <a:r>
              <a:rPr lang="ru-RU" dirty="0" err="1" smtClean="0"/>
              <a:t>кэскилин</a:t>
            </a:r>
            <a:r>
              <a:rPr lang="ru-RU" dirty="0" smtClean="0"/>
              <a:t> </a:t>
            </a:r>
            <a:r>
              <a:rPr lang="ru-RU" dirty="0" err="1" smtClean="0"/>
              <a:t>иннигэр</a:t>
            </a:r>
            <a:r>
              <a:rPr lang="ru-RU" dirty="0" smtClean="0"/>
              <a:t>…</a:t>
            </a:r>
          </a:p>
          <a:p>
            <a:r>
              <a:rPr lang="ru-RU" dirty="0" err="1" smtClean="0"/>
              <a:t>Эргийбэт</a:t>
            </a:r>
            <a:r>
              <a:rPr lang="ru-RU" dirty="0" smtClean="0"/>
              <a:t> </a:t>
            </a:r>
            <a:r>
              <a:rPr lang="ru-RU" dirty="0" err="1" smtClean="0"/>
              <a:t>аартыгы</a:t>
            </a:r>
            <a:r>
              <a:rPr lang="ru-RU" dirty="0" smtClean="0"/>
              <a:t> </a:t>
            </a:r>
            <a:r>
              <a:rPr lang="ru-RU" dirty="0" err="1" smtClean="0"/>
              <a:t>тутуллуо</a:t>
            </a:r>
            <a:r>
              <a:rPr lang="ru-RU" dirty="0" smtClean="0"/>
              <a:t>.</a:t>
            </a:r>
          </a:p>
          <a:p>
            <a:r>
              <a:rPr lang="ru-RU" b="1" dirty="0" smtClean="0">
                <a:solidFill>
                  <a:srgbClr val="FF0000"/>
                </a:solidFill>
              </a:rPr>
              <a:t>1944 </a:t>
            </a:r>
            <a:r>
              <a:rPr lang="ru-RU" b="1" dirty="0" err="1" smtClean="0">
                <a:solidFill>
                  <a:srgbClr val="FF0000"/>
                </a:solidFill>
              </a:rPr>
              <a:t>сыл</a:t>
            </a:r>
            <a:endParaRPr lang="ru-RU" dirty="0" smtClean="0">
              <a:solidFill>
                <a:srgbClr val="FF0000"/>
              </a:solidFill>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229600" cy="1219200"/>
          </a:xfrm>
        </p:spPr>
        <p:txBody>
          <a:bodyPr/>
          <a:lstStyle/>
          <a:p>
            <a:pPr algn="ctr"/>
            <a:r>
              <a:rPr lang="ru-RU" dirty="0" smtClean="0"/>
              <a:t>Бол5омто5ут и</a:t>
            </a:r>
            <a:r>
              <a:rPr lang="en-US" dirty="0" smtClean="0"/>
              <a:t>һин махтал</a:t>
            </a:r>
            <a:r>
              <a:rPr lang="ru-RU"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2500306"/>
            <a:ext cx="8229600" cy="3929058"/>
          </a:xfrm>
        </p:spPr>
        <p:txBody>
          <a:bodyPr>
            <a:normAutofit fontScale="92500"/>
          </a:bodyPr>
          <a:lstStyle/>
          <a:p>
            <a:pPr>
              <a:buNone/>
            </a:pPr>
            <a:r>
              <a:rPr lang="ru-RU" b="1" dirty="0" err="1" smtClean="0">
                <a:solidFill>
                  <a:schemeClr val="bg1">
                    <a:lumMod val="85000"/>
                    <a:lumOff val="15000"/>
                  </a:schemeClr>
                </a:solidFill>
                <a:latin typeface="Times New Roman" panose="02020603050405020304" pitchFamily="18" charset="0"/>
                <a:cs typeface="Times New Roman" panose="02020603050405020304" pitchFamily="18" charset="0"/>
              </a:rPr>
              <a:t>Соруга</a:t>
            </a:r>
            <a:r>
              <a:rPr lang="ru-RU" b="1" dirty="0" smtClean="0">
                <a:solidFill>
                  <a:schemeClr val="bg1">
                    <a:lumMod val="85000"/>
                    <a:lumOff val="15000"/>
                  </a:schemeClr>
                </a:solidFill>
                <a:latin typeface="Times New Roman" panose="02020603050405020304" pitchFamily="18" charset="0"/>
                <a:cs typeface="Times New Roman" panose="02020603050405020304" pitchFamily="18" charset="0"/>
              </a:rPr>
              <a:t>: </a:t>
            </a:r>
          </a:p>
          <a:p>
            <a:pPr algn="l"/>
            <a:r>
              <a:rPr lang="ru-RU" sz="2400" b="1" dirty="0">
                <a:latin typeface="Times New Roman" panose="02020603050405020304" pitchFamily="18" charset="0"/>
                <a:cs typeface="Times New Roman" panose="02020603050405020304" pitchFamily="18" charset="0"/>
              </a:rPr>
              <a:t>Оскуола маннайгы </a:t>
            </a:r>
            <a:r>
              <a:rPr lang="ru-RU" sz="2400" b="1" dirty="0" err="1">
                <a:latin typeface="Times New Roman" panose="02020603050405020304" pitchFamily="18" charset="0"/>
                <a:cs typeface="Times New Roman" panose="02020603050405020304" pitchFamily="18" charset="0"/>
              </a:rPr>
              <a:t>выпусниктарын</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үөрэтии</a:t>
            </a:r>
            <a:r>
              <a:rPr lang="ru-RU" sz="2400" b="1" dirty="0" err="1">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Алексей Софроновка уонна Семен Кушатовка </a:t>
            </a:r>
            <a:r>
              <a:rPr lang="en-US" altLang="ru-RU"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тохтооhун;</a:t>
            </a:r>
          </a:p>
          <a:p>
            <a:pPr algn="l"/>
            <a:r>
              <a:rPr lang="ru-RU" sz="2400" b="1" dirty="0">
                <a:latin typeface="Times New Roman" panose="02020603050405020304" pitchFamily="18" charset="0"/>
                <a:cs typeface="Times New Roman" panose="02020603050405020304" pitchFamily="18" charset="0"/>
              </a:rPr>
              <a:t>Сэрии сылларыгар </a:t>
            </a:r>
            <a:r>
              <a:rPr lang="ru-RU" sz="2400" b="1" dirty="0" err="1">
                <a:latin typeface="Times New Roman" panose="02020603050405020304" pitchFamily="18" charset="0"/>
                <a:cs typeface="Times New Roman" panose="02020603050405020304" pitchFamily="18" charset="0"/>
              </a:rPr>
              <a:t>буойун-поэт</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олоҕун көрүү;</a:t>
            </a:r>
            <a:endParaRPr lang="ru-RU" sz="2400" b="1" dirty="0">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А.Г. Николаева </a:t>
            </a:r>
            <a:r>
              <a:rPr lang="ru-RU" sz="2400" b="1" dirty="0" err="1">
                <a:latin typeface="Times New Roman" panose="02020603050405020304" pitchFamily="18" charset="0"/>
                <a:cs typeface="Times New Roman" panose="02020603050405020304" pitchFamily="18" charset="0"/>
              </a:rPr>
              <a:t>чинчийбит</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үлэтин ырытааhын</a:t>
            </a:r>
            <a:r>
              <a:rPr lang="ru-RU" sz="2400" b="1" dirty="0" smtClean="0">
                <a:latin typeface="Times New Roman" panose="02020603050405020304" pitchFamily="18" charset="0"/>
                <a:cs typeface="Times New Roman" panose="02020603050405020304" pitchFamily="18" charset="0"/>
              </a:rPr>
              <a:t>; </a:t>
            </a:r>
          </a:p>
          <a:p>
            <a:pPr algn="l"/>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Ньурба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куоракка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Алексей</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Софронов</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аатынан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уулуссаны</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булуу</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үөрэтии</a:t>
            </a:r>
            <a:r>
              <a:rPr lang="ru-RU" altLang="en-US" sz="2400" b="1" dirty="0">
                <a:latin typeface="Times New Roman" panose="02020603050405020304" pitchFamily="18" charset="0"/>
                <a:cs typeface="Times New Roman" panose="02020603050405020304" pitchFamily="18" charset="0"/>
              </a:rPr>
              <a:t>;</a:t>
            </a:r>
          </a:p>
          <a:p>
            <a:pPr algn="l"/>
            <a:r>
              <a:rPr lang="en-US" altLang="en-US" sz="2400" b="1" dirty="0">
                <a:latin typeface="Times New Roman" panose="02020603050405020304" pitchFamily="18" charset="0"/>
                <a:cs typeface="Times New Roman" panose="02020603050405020304" pitchFamily="18" charset="0"/>
              </a:rPr>
              <a:t>Инникитин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Семен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Кушатов</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аатынан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уулусса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баар</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буоларын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туһугар</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дьон</a:t>
            </a:r>
            <a:r>
              <a:rPr lang="en-US" altLang="ru-RU" sz="2400" b="1"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сэргэ</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салалта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болҕомтотун</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тардыы</a:t>
            </a:r>
          </a:p>
        </p:txBody>
      </p:sp>
      <p:sp>
        <p:nvSpPr>
          <p:cNvPr id="3" name="Заголовок 2"/>
          <p:cNvSpPr>
            <a:spLocks noGrp="1"/>
          </p:cNvSpPr>
          <p:nvPr>
            <p:ph type="title"/>
          </p:nvPr>
        </p:nvSpPr>
        <p:spPr>
          <a:xfrm>
            <a:off x="357158" y="357166"/>
            <a:ext cx="8229600" cy="1928826"/>
          </a:xfrm>
        </p:spPr>
        <p:txBody>
          <a:bodyPr>
            <a:noAutofit/>
          </a:bodyPr>
          <a:lstStyle/>
          <a:p>
            <a:pPr algn="just"/>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b="1" dirty="0" smtClean="0">
                <a:solidFill>
                  <a:schemeClr val="bg1">
                    <a:lumMod val="85000"/>
                    <a:lumOff val="15000"/>
                  </a:schemeClr>
                </a:solidFill>
                <a:latin typeface="Times New Roman" panose="02020603050405020304" pitchFamily="18" charset="0"/>
                <a:cs typeface="Times New Roman" panose="02020603050405020304" pitchFamily="18" charset="0"/>
              </a:rPr>
              <a:t>С</a:t>
            </a:r>
            <a:r>
              <a:rPr lang="sah-RU" sz="2800" b="1" dirty="0" smtClean="0">
                <a:solidFill>
                  <a:schemeClr val="bg1">
                    <a:lumMod val="85000"/>
                    <a:lumOff val="15000"/>
                  </a:schemeClr>
                </a:solidFill>
                <a:latin typeface="Times New Roman" panose="02020603050405020304" pitchFamily="18" charset="0"/>
                <a:cs typeface="Times New Roman" panose="02020603050405020304" pitchFamily="18" charset="0"/>
              </a:rPr>
              <a:t>ү</a:t>
            </a:r>
            <a:r>
              <a:rPr lang="ru-RU" sz="2800" b="1" dirty="0" err="1" smtClean="0">
                <a:solidFill>
                  <a:schemeClr val="bg1">
                    <a:lumMod val="85000"/>
                    <a:lumOff val="15000"/>
                  </a:schemeClr>
                </a:solidFill>
                <a:latin typeface="Times New Roman" panose="02020603050405020304" pitchFamily="18" charset="0"/>
                <a:cs typeface="Times New Roman" panose="02020603050405020304" pitchFamily="18" charset="0"/>
              </a:rPr>
              <a:t>рүн  сыала</a:t>
            </a:r>
            <a:r>
              <a:rPr lang="ru-RU" sz="2800" b="1"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Алексей Софронов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кэнчээри</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кэскилин</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иннигэр</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сэриилэспит</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хорсун</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бы</a:t>
            </a:r>
            <a:r>
              <a:rPr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ыытын</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ту</a:t>
            </a:r>
            <a:r>
              <a:rPr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унан</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матырайаал</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түмэн </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уонна кини табаары</a:t>
            </a:r>
            <a:r>
              <a:rPr lang="en-US"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һа Семен Кушатов киниэхэ анаан биир күн иһигэр поэма тиһэн </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киэн</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эйгэҕэ  </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a:t>
            </a:r>
            <a:r>
              <a:rPr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аарыы</a:t>
            </a:r>
            <a:r>
              <a:rPr lang="en-US" altLang="ru-RU" sz="28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a:t>
            </a:r>
            <a:r>
              <a:rPr lang="ru-RU" sz="28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490650"/>
          </a:xfrm>
        </p:spPr>
        <p:txBody>
          <a:bodyPr>
            <a:noAutofit/>
            <a:scene3d>
              <a:camera prst="orthographicFront"/>
              <a:lightRig rig="threePt" dir="t"/>
            </a:scene3d>
          </a:bodyPr>
          <a:lstStyle/>
          <a:p>
            <a:pPr algn="just"/>
            <a:r>
              <a:rPr sz="2400" b="1"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1935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оскуола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дьиэтэ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тутуллан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бутэн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1938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орто</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оскуола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буолан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араас</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нэ</a:t>
            </a:r>
            <a:r>
              <a:rPr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илиэктэртэн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оҕолор  үөрэнэ кэлбиттэрэ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Олор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истэригэр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 Софронов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Бэстээхтэн</a:t>
            </a:r>
            <a:r>
              <a:rPr lang="en-US" alt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 Кушатов</a:t>
            </a:r>
            <a:r>
              <a:rPr lang="en-US" alt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Чуукаартан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үөрэнэ  киирби</a:t>
            </a:r>
            <a:r>
              <a:rPr lang="en-US" alt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ттэрэ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5122" name="Picture 2" descr="C:\Documents and Settings\Admin\Рабочий стол\фотки\DSC00232.JPG"/>
          <p:cNvPicPr>
            <a:picLocks noGrp="1" noChangeAspect="1" noChangeArrowheads="1"/>
          </p:cNvPicPr>
          <p:nvPr>
            <p:ph idx="1"/>
          </p:nvPr>
        </p:nvPicPr>
        <p:blipFill>
          <a:blip r:embed="rId2" cstate="print"/>
          <a:srcRect/>
          <a:stretch>
            <a:fillRect/>
          </a:stretch>
        </p:blipFill>
        <p:spPr bwMode="auto">
          <a:xfrm>
            <a:off x="457200" y="1751306"/>
            <a:ext cx="8229600" cy="41173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5143512"/>
            <a:ext cx="8229600" cy="1928826"/>
          </a:xfrm>
        </p:spPr>
        <p:txBody>
          <a:bodyPr>
            <a:normAutofit fontScale="90000"/>
          </a:bodyPr>
          <a:lstStyle/>
          <a:p>
            <a:r>
              <a:rPr lang="ru-RU" sz="2200" dirty="0" smtClean="0"/>
              <a:t>	</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1941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сэрии</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буолуон</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a:t>
            </a:r>
            <a:r>
              <a:rPr lang="en-US" alt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үө</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рт</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хонук</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иннигэр</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бэс</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ыйын</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18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a:t>
            </a:r>
            <a:r>
              <a:rPr lang="en-US" alt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a:t>
            </a:r>
            <a:r>
              <a:rPr lang="en-US" alt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гэр</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22 </a:t>
            </a:r>
            <a:r>
              <a:rPr lang="en-US" alt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үө</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рэнээччи</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Ньурба</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маҥнайгы н</a:t>
            </a:r>
            <a:r>
              <a:rPr lang="en-US" alt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үө</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мэрдээх</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орто</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оскуолатын</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сити</a:t>
            </a:r>
            <a:r>
              <a:rPr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иилээхтик</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бүтэрбиттэрэ.</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кинилэр</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ма</a:t>
            </a:r>
            <a:r>
              <a:rPr lang="en-US" alt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ҥ</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найгы</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выпусниктар</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7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этэ</a:t>
            </a:r>
            <a: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ru-RU" sz="27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194" name="Picture 2" descr="C:\Documents and Settings\Admin\Рабочий стол\фотки\DSC00217.JPG"/>
          <p:cNvPicPr>
            <a:picLocks noGrp="1" noChangeAspect="1" noChangeArrowheads="1"/>
          </p:cNvPicPr>
          <p:nvPr>
            <p:ph idx="1"/>
          </p:nvPr>
        </p:nvPicPr>
        <p:blipFill>
          <a:blip r:embed="rId2" cstate="print"/>
          <a:srcRect/>
          <a:stretch>
            <a:fillRect/>
          </a:stretch>
        </p:blipFill>
        <p:spPr bwMode="auto">
          <a:xfrm>
            <a:off x="1000100" y="571480"/>
            <a:ext cx="6848585" cy="457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785950"/>
          </a:xfrm>
        </p:spPr>
        <p:txBody>
          <a:bodyPr>
            <a:noAutofit/>
            <a:scene3d>
              <a:camera prst="orthographicFront"/>
              <a:lightRig rig="threePt" dir="t"/>
            </a:scene3d>
          </a:bodyPr>
          <a:lstStyle/>
          <a:p>
            <a:pPr algn="ctr"/>
            <a:r>
              <a:rPr sz="2400" b="1" dirty="0" smtClean="0">
                <a:solidFill>
                  <a:schemeClr val="tx1"/>
                </a:solidFill>
                <a:latin typeface="Times New Roman" panose="02020603050405020304" pitchFamily="18" charset="0"/>
                <a:cs typeface="Times New Roman" panose="02020603050405020304" pitchFamily="18" charset="0"/>
              </a:rPr>
              <a:t>	</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1941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сыллаахха</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Алексей Софронов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табаарыстарынаан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Афанасий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Николаевтыын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Семен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Семеновтыын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уонна</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Семен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Кушатовтыын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түөрт</a:t>
            </a:r>
            <a:r>
              <a:rPr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буолан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тутуспутунан</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a:t>
            </a:r>
            <a:r>
              <a:rPr lang="en-US" alt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лдь</a:t>
            </a:r>
            <a:r>
              <a:rPr lang="en-US" alt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a:t>
            </a:r>
            <a:r>
              <a:rPr lang="ru-RU" alt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ҕ</a:t>
            </a:r>
            <a:r>
              <a:rPr lang="en-US" alt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учууталлыы</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6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тахсыбыттара</a:t>
            </a:r>
            <a:r>
              <a:rPr lang="ru-RU" sz="26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3" name="Рисунок 2" descr="DSC00210.JPG"/>
          <p:cNvPicPr>
            <a:picLocks noChangeAspect="1"/>
          </p:cNvPicPr>
          <p:nvPr/>
        </p:nvPicPr>
        <p:blipFill>
          <a:blip r:embed="rId2" cstate="print"/>
          <a:stretch>
            <a:fillRect/>
          </a:stretch>
        </p:blipFill>
        <p:spPr>
          <a:xfrm>
            <a:off x="357158" y="2214554"/>
            <a:ext cx="2381662" cy="3143272"/>
          </a:xfrm>
          <a:prstGeom prst="rect">
            <a:avLst/>
          </a:prstGeom>
        </p:spPr>
      </p:pic>
      <p:pic>
        <p:nvPicPr>
          <p:cNvPr id="4" name="Рисунок 3" descr="DSC00211.JPG"/>
          <p:cNvPicPr>
            <a:picLocks noChangeAspect="1"/>
          </p:cNvPicPr>
          <p:nvPr/>
        </p:nvPicPr>
        <p:blipFill>
          <a:blip r:embed="rId3" cstate="print"/>
          <a:stretch>
            <a:fillRect/>
          </a:stretch>
        </p:blipFill>
        <p:spPr>
          <a:xfrm>
            <a:off x="3357554" y="2214554"/>
            <a:ext cx="2286016" cy="3143272"/>
          </a:xfrm>
          <a:prstGeom prst="rect">
            <a:avLst/>
          </a:prstGeom>
        </p:spPr>
      </p:pic>
      <p:pic>
        <p:nvPicPr>
          <p:cNvPr id="5" name="Рисунок 4" descr="DSC00212.JPG"/>
          <p:cNvPicPr>
            <a:picLocks noChangeAspect="1"/>
          </p:cNvPicPr>
          <p:nvPr/>
        </p:nvPicPr>
        <p:blipFill>
          <a:blip r:embed="rId4" cstate="print"/>
          <a:stretch>
            <a:fillRect/>
          </a:stretch>
        </p:blipFill>
        <p:spPr>
          <a:xfrm>
            <a:off x="6286512" y="2214554"/>
            <a:ext cx="2302400" cy="32147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90650"/>
          </a:xfrm>
        </p:spPr>
        <p:txBody>
          <a:bodyPr>
            <a:noAutofit/>
            <a:scene3d>
              <a:camera prst="orthographicFront"/>
              <a:lightRig rig="threePt" dir="t"/>
            </a:scene3d>
          </a:bodyPr>
          <a:lstStyle/>
          <a:p>
            <a:pPr algn="just"/>
            <a:r>
              <a:rPr lang="ru-RU" sz="2400" b="1" dirty="0" smtClean="0">
                <a:solidFill>
                  <a:schemeClr val="tx1"/>
                </a:solidFill>
              </a:rPr>
              <a:t>	</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1942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атырдьах</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ыйыгар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Алексей Софронов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бэбиэскэ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тутан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сэриигэ</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барар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буолбута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курдук</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фронтан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Алексей Софронов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чугас</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дьонноругар</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сурук</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уонна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хо</a:t>
            </a:r>
            <a:r>
              <a:rPr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оон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суруйан</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b="1"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ыытара</a:t>
            </a:r>
            <a:r>
              <a:rPr lang="ru-RU" sz="2400" b="1"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3314" name="Picture 2" descr="C:\Documents and Settings\Admin\Мои документы\Мои рисунки\1941_13.jpg"/>
          <p:cNvPicPr>
            <a:picLocks noChangeAspect="1" noChangeArrowheads="1"/>
          </p:cNvPicPr>
          <p:nvPr/>
        </p:nvPicPr>
        <p:blipFill>
          <a:blip r:embed="rId2" cstate="print"/>
          <a:srcRect/>
          <a:stretch>
            <a:fillRect/>
          </a:stretch>
        </p:blipFill>
        <p:spPr bwMode="auto">
          <a:xfrm>
            <a:off x="928662" y="1785926"/>
            <a:ext cx="7310287" cy="45720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001260" y="428625"/>
            <a:ext cx="3764915" cy="6429375"/>
          </a:xfrm>
        </p:spPr>
        <p:txBody>
          <a:bodyPr>
            <a:normAutofit/>
          </a:bodyPr>
          <a:lstStyle/>
          <a:p>
            <a:r>
              <a:rPr lang="ru-RU" sz="2000" b="1" dirty="0" smtClean="0">
                <a:solidFill>
                  <a:schemeClr val="tx1"/>
                </a:solidFill>
                <a:latin typeface="Times New Roman" panose="02020603050405020304" pitchFamily="18" charset="0"/>
                <a:cs typeface="Times New Roman" panose="02020603050405020304" pitchFamily="18" charset="0"/>
              </a:rPr>
              <a:t>Лейтенант  Алексей Софронов 3 </a:t>
            </a:r>
            <a:r>
              <a:rPr lang="ru-RU" sz="2000" b="1" dirty="0" err="1" smtClean="0">
                <a:solidFill>
                  <a:schemeClr val="tx1"/>
                </a:solidFill>
                <a:latin typeface="Times New Roman" panose="02020603050405020304" pitchFamily="18" charset="0"/>
                <a:cs typeface="Times New Roman" panose="02020603050405020304" pitchFamily="18" charset="0"/>
              </a:rPr>
              <a:t>неме</a:t>
            </a:r>
            <a:r>
              <a:rPr lang="en-US" sz="2000" b="1" dirty="0" smtClean="0">
                <a:solidFill>
                  <a:schemeClr val="tx1"/>
                </a:solidFill>
                <a:latin typeface="Times New Roman" panose="02020603050405020304" pitchFamily="18" charset="0"/>
                <a:cs typeface="Times New Roman" panose="02020603050405020304" pitchFamily="18" charset="0"/>
              </a:rPr>
              <a:t>h</a:t>
            </a:r>
            <a:r>
              <a:rPr lang="ru-RU" sz="2000" b="1" dirty="0" smtClean="0">
                <a:solidFill>
                  <a:schemeClr val="tx1"/>
                </a:solidFill>
                <a:latin typeface="Times New Roman" panose="02020603050405020304" pitchFamily="18" charset="0"/>
                <a:cs typeface="Times New Roman" panose="02020603050405020304" pitchFamily="18" charset="0"/>
              </a:rPr>
              <a:t>и тута </a:t>
            </a:r>
            <a:r>
              <a:rPr lang="ru-RU" sz="2000" b="1" dirty="0" err="1" smtClean="0">
                <a:solidFill>
                  <a:schemeClr val="tx1"/>
                </a:solidFill>
                <a:latin typeface="Times New Roman" panose="02020603050405020304" pitchFamily="18" charset="0"/>
                <a:cs typeface="Times New Roman" panose="02020603050405020304" pitchFamily="18" charset="0"/>
              </a:rPr>
              <a:t>охторбута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өстөөх үс төгүл күүстээх атаакатын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төттөрү охсон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үс танканы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умаппыта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Би</a:t>
            </a:r>
            <a:r>
              <a:rPr lang="en-US" sz="2000" b="1" dirty="0" smtClean="0">
                <a:solidFill>
                  <a:schemeClr val="tx1"/>
                </a:solidFill>
                <a:latin typeface="Times New Roman" panose="02020603050405020304" pitchFamily="18" charset="0"/>
                <a:cs typeface="Times New Roman" panose="02020603050405020304" pitchFamily="18" charset="0"/>
              </a:rPr>
              <a:t>h</a:t>
            </a:r>
            <a:r>
              <a:rPr lang="ru-RU" sz="2000" b="1" dirty="0" err="1" smtClean="0">
                <a:solidFill>
                  <a:schemeClr val="tx1"/>
                </a:solidFill>
                <a:latin typeface="Times New Roman" panose="02020603050405020304" pitchFamily="18" charset="0"/>
                <a:cs typeface="Times New Roman" panose="02020603050405020304" pitchFamily="18" charset="0"/>
              </a:rPr>
              <a:t>иги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биир</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дойдулаахпыт</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кэнчээри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кэскилин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иннигэр</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геройдуу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охтубута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Кини</a:t>
            </a:r>
            <a:r>
              <a:rPr lang="ru-RU" sz="2000" b="1" dirty="0" smtClean="0">
                <a:solidFill>
                  <a:schemeClr val="tx1"/>
                </a:solidFill>
                <a:latin typeface="Times New Roman" panose="02020603050405020304" pitchFamily="18" charset="0"/>
                <a:cs typeface="Times New Roman" panose="02020603050405020304" pitchFamily="18" charset="0"/>
              </a:rPr>
              <a:t> 1944 </a:t>
            </a:r>
            <a:r>
              <a:rPr lang="ru-RU" sz="2000" b="1" dirty="0" err="1" smtClean="0">
                <a:solidFill>
                  <a:schemeClr val="tx1"/>
                </a:solidFill>
                <a:latin typeface="Times New Roman" panose="02020603050405020304" pitchFamily="18" charset="0"/>
                <a:cs typeface="Times New Roman" panose="02020603050405020304" pitchFamily="18" charset="0"/>
              </a:rPr>
              <a:t>сыллаахха</a:t>
            </a:r>
            <a:r>
              <a:rPr lang="ru-RU" sz="2000" b="1" dirty="0" smtClean="0">
                <a:solidFill>
                  <a:schemeClr val="tx1"/>
                </a:solidFill>
                <a:latin typeface="Times New Roman" panose="02020603050405020304" pitchFamily="18" charset="0"/>
                <a:cs typeface="Times New Roman" panose="02020603050405020304" pitchFamily="18" charset="0"/>
              </a:rPr>
              <a:t> от </a:t>
            </a:r>
            <a:r>
              <a:rPr lang="ru-RU" sz="2000" b="1" dirty="0" err="1" smtClean="0">
                <a:solidFill>
                  <a:schemeClr val="tx1"/>
                </a:solidFill>
                <a:latin typeface="Times New Roman" panose="02020603050405020304" pitchFamily="18" charset="0"/>
                <a:cs typeface="Times New Roman" panose="02020603050405020304" pitchFamily="18" charset="0"/>
              </a:rPr>
              <a:t>ыйын</a:t>
            </a:r>
            <a:r>
              <a:rPr lang="ru-RU" sz="2000" b="1" dirty="0" smtClean="0">
                <a:solidFill>
                  <a:schemeClr val="tx1"/>
                </a:solidFill>
                <a:latin typeface="Times New Roman" panose="02020603050405020304" pitchFamily="18" charset="0"/>
                <a:cs typeface="Times New Roman" panose="02020603050405020304" pitchFamily="18" charset="0"/>
              </a:rPr>
              <a:t> 4 </a:t>
            </a:r>
            <a:r>
              <a:rPr lang="ru-RU" sz="2000" b="1" dirty="0" err="1" smtClean="0">
                <a:solidFill>
                  <a:schemeClr val="tx1"/>
                </a:solidFill>
                <a:latin typeface="Times New Roman" panose="02020603050405020304" pitchFamily="18" charset="0"/>
                <a:cs typeface="Times New Roman" panose="02020603050405020304" pitchFamily="18" charset="0"/>
              </a:rPr>
              <a:t>күнүгэр өлбүтүн кэннэ</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Аҕа </a:t>
            </a:r>
            <a:r>
              <a:rPr lang="ru-RU" sz="2000" b="1" dirty="0" smtClean="0">
                <a:solidFill>
                  <a:schemeClr val="tx1"/>
                </a:solidFill>
                <a:latin typeface="Times New Roman" panose="02020603050405020304" pitchFamily="18" charset="0"/>
                <a:cs typeface="Times New Roman" panose="02020603050405020304" pitchFamily="18" charset="0"/>
              </a:rPr>
              <a:t>дойду </a:t>
            </a:r>
            <a:r>
              <a:rPr lang="ru-RU" sz="2000" b="1" dirty="0" err="1" smtClean="0">
                <a:solidFill>
                  <a:schemeClr val="tx1"/>
                </a:solidFill>
                <a:latin typeface="Times New Roman" panose="02020603050405020304" pitchFamily="18" charset="0"/>
                <a:cs typeface="Times New Roman" panose="02020603050405020304" pitchFamily="18" charset="0"/>
              </a:rPr>
              <a:t>сэриитин</a:t>
            </a:r>
            <a:r>
              <a:rPr lang="ru-RU" sz="20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II </a:t>
            </a:r>
            <a:r>
              <a:rPr lang="ru-RU" sz="2000" b="1" dirty="0" err="1" smtClean="0">
                <a:solidFill>
                  <a:schemeClr val="tx1"/>
                </a:solidFill>
                <a:latin typeface="Times New Roman" panose="02020603050405020304" pitchFamily="18" charset="0"/>
                <a:cs typeface="Times New Roman" panose="02020603050405020304" pitchFamily="18" charset="0"/>
              </a:rPr>
              <a:t>степеннээх</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орденынан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наҕараадаламмыта.</a:t>
            </a: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15363" name="Picture 3" descr="C:\Documents and Settings\Admin\Мои документы\Мои рисунки\софронов.jpg"/>
          <p:cNvPicPr>
            <a:picLocks noGrp="1" noChangeAspect="1" noChangeArrowheads="1"/>
          </p:cNvPicPr>
          <p:nvPr>
            <p:ph sz="quarter" idx="1"/>
          </p:nvPr>
        </p:nvPicPr>
        <p:blipFill>
          <a:blip r:embed="rId2" cstate="print"/>
          <a:srcRect l="30128" t="12387" r="25070" b="12415"/>
          <a:stretch>
            <a:fillRect/>
          </a:stretch>
        </p:blipFill>
        <p:spPr bwMode="auto">
          <a:xfrm>
            <a:off x="1072515" y="908685"/>
            <a:ext cx="3583305" cy="4178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1692910"/>
          </a:xfrm>
        </p:spPr>
        <p:style>
          <a:lnRef idx="0">
            <a:srgbClr val="FFFFFF"/>
          </a:lnRef>
          <a:fillRef idx="1">
            <a:schemeClr val="accent1"/>
          </a:fillRef>
          <a:effectRef idx="0">
            <a:srgbClr val="FFFFFF"/>
          </a:effectRef>
          <a:fontRef idx="minor">
            <a:schemeClr val="dk1"/>
          </a:fontRef>
        </p:style>
        <p:txBody>
          <a:bodyPr>
            <a:noAutofit/>
          </a:bodyPr>
          <a:lstStyle/>
          <a:p>
            <a:pPr algn="ctr"/>
            <a:r>
              <a:rPr lang="ru-RU" altLang="en-US" sz="1800" b="1" dirty="0">
                <a:solidFill>
                  <a:schemeClr val="bg1"/>
                </a:solidFill>
                <a:effectLst>
                  <a:innerShdw blurRad="63500" dist="50800" dir="13500000">
                    <a:srgbClr val="000000">
                      <a:alpha val="50000"/>
                    </a:srgbClr>
                  </a:innerShdw>
                </a:effectLst>
              </a:rPr>
              <a:t>Семен </a:t>
            </a:r>
            <a:r>
              <a:rPr lang="ru-RU" altLang="en-US" sz="1800" b="1" dirty="0" err="1">
                <a:solidFill>
                  <a:schemeClr val="bg1"/>
                </a:solidFill>
                <a:effectLst>
                  <a:innerShdw blurRad="63500" dist="50800" dir="13500000">
                    <a:srgbClr val="000000">
                      <a:alpha val="50000"/>
                    </a:srgbClr>
                  </a:innerShdw>
                </a:effectLst>
              </a:rPr>
              <a:t>Кушатов</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репрессияҕа түбэһиитэ</a:t>
            </a:r>
            <a:r>
              <a:rPr lang="ru-RU" altLang="en-US" sz="1800" b="1" dirty="0">
                <a:solidFill>
                  <a:schemeClr val="bg1"/>
                </a:solidFill>
                <a:effectLst>
                  <a:innerShdw blurRad="63500" dist="50800" dir="13500000">
                    <a:srgbClr val="000000">
                      <a:alpha val="50000"/>
                    </a:srgbClr>
                  </a:innerShdw>
                </a:effectLst>
              </a:rPr>
              <a:t/>
            </a:r>
            <a:br>
              <a:rPr lang="ru-RU" altLang="en-US" sz="1800" b="1" dirty="0">
                <a:solidFill>
                  <a:schemeClr val="bg1"/>
                </a:solidFill>
                <a:effectLst>
                  <a:innerShdw blurRad="63500" dist="50800" dir="13500000">
                    <a:srgbClr val="000000">
                      <a:alpha val="50000"/>
                    </a:srgbClr>
                  </a:innerShdw>
                </a:effectLst>
              </a:rPr>
            </a:br>
            <a:r>
              <a:rPr lang="ru-RU" altLang="en-US" sz="1800" b="1" dirty="0">
                <a:solidFill>
                  <a:schemeClr val="bg1"/>
                </a:solidFill>
                <a:effectLst>
                  <a:innerShdw blurRad="63500" dist="50800" dir="13500000">
                    <a:srgbClr val="000000">
                      <a:alpha val="50000"/>
                    </a:srgbClr>
                  </a:innerShdw>
                </a:effectLst>
              </a:rPr>
              <a:t>1937 - 1938 </a:t>
            </a:r>
            <a:r>
              <a:rPr lang="ru-RU" altLang="en-US" sz="1800" b="1" dirty="0" err="1">
                <a:solidFill>
                  <a:schemeClr val="bg1"/>
                </a:solidFill>
                <a:effectLst>
                  <a:innerShdw blurRad="63500" dist="50800" dir="13500000">
                    <a:srgbClr val="000000">
                      <a:alpha val="50000"/>
                    </a:srgbClr>
                  </a:innerShdw>
                </a:effectLst>
              </a:rPr>
              <a:t>сыллаахха</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Ойуунускайы</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сойуолаһан </a:t>
            </a:r>
            <a:r>
              <a:rPr lang="ru-RU" altLang="en-US" sz="1800" b="1" dirty="0">
                <a:solidFill>
                  <a:schemeClr val="bg1"/>
                </a:solidFill>
                <a:effectLst>
                  <a:innerShdw blurRad="63500" dist="50800" dir="13500000">
                    <a:srgbClr val="000000">
                      <a:alpha val="50000"/>
                    </a:srgbClr>
                  </a:innerShdw>
                </a:effectLst>
              </a:rPr>
              <a:t>«</a:t>
            </a:r>
            <a:r>
              <a:rPr lang="ru-RU" altLang="en-US" sz="1800" b="1" dirty="0" err="1" smtClean="0">
                <a:solidFill>
                  <a:schemeClr val="bg1"/>
                </a:solidFill>
                <a:effectLst>
                  <a:innerShdw blurRad="63500" dist="50800" dir="13500000">
                    <a:srgbClr val="000000">
                      <a:alpha val="50000"/>
                    </a:srgbClr>
                  </a:innerShdw>
                </a:effectLst>
              </a:rPr>
              <a:t>норуот</a:t>
            </a:r>
            <a:r>
              <a:rPr lang="ru-RU" altLang="en-US" sz="1800" b="1" dirty="0" smtClean="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өстөөҕө</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диэн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үлэ барар</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Ити</a:t>
            </a:r>
            <a:r>
              <a:rPr lang="ru-RU" altLang="en-US" sz="1800" b="1" dirty="0">
                <a:solidFill>
                  <a:schemeClr val="bg1"/>
                </a:solidFill>
                <a:effectLst>
                  <a:innerShdw blurRad="63500" dist="50800" dir="13500000">
                    <a:srgbClr val="000000">
                      <a:alpha val="50000"/>
                    </a:srgbClr>
                  </a:innerShdw>
                </a:effectLst>
              </a:rPr>
              <a:t> са5ана </a:t>
            </a:r>
            <a:r>
              <a:rPr lang="ru-RU" altLang="en-US" sz="1800" b="1" dirty="0" err="1">
                <a:solidFill>
                  <a:schemeClr val="bg1"/>
                </a:solidFill>
                <a:effectLst>
                  <a:innerShdw blurRad="63500" dist="50800" dir="13500000">
                    <a:srgbClr val="000000">
                      <a:alpha val="50000"/>
                    </a:srgbClr>
                  </a:innerShdw>
                </a:effectLst>
              </a:rPr>
              <a:t>суруйааччылар</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аһаҕастык санааларын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айымньыларыгар</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кырдьыктааҕы суруйалларын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иһин оччотооҕу </a:t>
            </a:r>
            <a:r>
              <a:rPr lang="ru-RU" altLang="en-US" sz="1800" b="1" dirty="0" err="1" smtClean="0">
                <a:solidFill>
                  <a:schemeClr val="bg1"/>
                </a:solidFill>
                <a:effectLst>
                  <a:innerShdw blurRad="63500" dist="50800" dir="13500000">
                    <a:srgbClr val="000000">
                      <a:alpha val="50000"/>
                    </a:srgbClr>
                  </a:innerShdw>
                </a:effectLst>
              </a:rPr>
              <a:t> салайааччылар</a:t>
            </a:r>
            <a:r>
              <a:rPr lang="ru-RU" altLang="en-US" sz="1800" b="1" dirty="0" smtClean="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куттанан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барыларын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биир</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курус</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норуот</a:t>
            </a:r>
            <a:r>
              <a:rPr lang="ru-RU" altLang="en-US" sz="1800" b="1" dirty="0">
                <a:solidFill>
                  <a:schemeClr val="bg1"/>
                </a:solidFill>
                <a:effectLst>
                  <a:innerShdw blurRad="63500" dist="50800" dir="13500000">
                    <a:srgbClr val="000000">
                      <a:alpha val="50000"/>
                    </a:srgbClr>
                  </a:innerShdw>
                </a:effectLst>
              </a:rPr>
              <a:t> өстөө5ө» </a:t>
            </a:r>
            <a:r>
              <a:rPr lang="ru-RU" altLang="en-US" sz="1800" b="1" dirty="0" err="1">
                <a:solidFill>
                  <a:schemeClr val="bg1"/>
                </a:solidFill>
                <a:effectLst>
                  <a:innerShdw blurRad="63500" dist="50800" dir="13500000">
                    <a:srgbClr val="000000">
                      <a:alpha val="50000"/>
                    </a:srgbClr>
                  </a:innerShdw>
                </a:effectLst>
              </a:rPr>
              <a:t>диэн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ааттаан</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кыра</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омуктары</a:t>
            </a:r>
            <a:r>
              <a:rPr lang="ru-RU" altLang="en-US" sz="1800" b="1" dirty="0">
                <a:solidFill>
                  <a:schemeClr val="bg1"/>
                </a:solidFill>
                <a:effectLst>
                  <a:innerShdw blurRad="63500" dist="50800" dir="13500000">
                    <a:srgbClr val="000000">
                      <a:alpha val="50000"/>
                    </a:srgbClr>
                  </a:innerShdw>
                </a:effectLst>
              </a:rPr>
              <a:t> </a:t>
            </a:r>
            <a:r>
              <a:rPr lang="ru-RU" altLang="en-US" sz="1800" b="1" dirty="0" smtClean="0">
                <a:solidFill>
                  <a:schemeClr val="bg1"/>
                </a:solidFill>
                <a:effectLst>
                  <a:innerShdw blurRad="63500" dist="50800" dir="13500000">
                    <a:srgbClr val="000000">
                      <a:alpha val="50000"/>
                    </a:srgbClr>
                  </a:innerShdw>
                </a:effectLst>
              </a:rPr>
              <a:t> </a:t>
            </a:r>
            <a:r>
              <a:rPr lang="ru-RU" altLang="en-US" sz="1800" b="1" dirty="0" err="1" smtClean="0">
                <a:solidFill>
                  <a:schemeClr val="bg1"/>
                </a:solidFill>
                <a:effectLst>
                  <a:innerShdw blurRad="63500" dist="50800" dir="13500000">
                    <a:srgbClr val="000000">
                      <a:alpha val="50000"/>
                    </a:srgbClr>
                  </a:innerShdw>
                </a:effectLst>
              </a:rPr>
              <a:t>эһэр </a:t>
            </a:r>
            <a:r>
              <a:rPr lang="ru-RU" altLang="en-US" sz="1800" b="1" dirty="0" err="1">
                <a:solidFill>
                  <a:schemeClr val="bg1"/>
                </a:solidFill>
                <a:effectLst>
                  <a:innerShdw blurRad="63500" dist="50800" dir="13500000">
                    <a:srgbClr val="000000">
                      <a:alpha val="50000"/>
                    </a:srgbClr>
                  </a:innerShdw>
                </a:effectLst>
              </a:rPr>
              <a:t>кутталга</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киллэрэ</a:t>
            </a:r>
            <a:r>
              <a:rPr lang="ru-RU" altLang="en-US" sz="1800" b="1" dirty="0">
                <a:solidFill>
                  <a:schemeClr val="bg1"/>
                </a:solidFill>
                <a:effectLst>
                  <a:innerShdw blurRad="63500" dist="50800" dir="13500000">
                    <a:srgbClr val="000000">
                      <a:alpha val="50000"/>
                    </a:srgbClr>
                  </a:innerShdw>
                </a:effectLst>
              </a:rPr>
              <a:t> </a:t>
            </a:r>
            <a:r>
              <a:rPr lang="ru-RU" altLang="en-US" sz="1800" b="1" dirty="0" err="1">
                <a:solidFill>
                  <a:schemeClr val="bg1"/>
                </a:solidFill>
                <a:effectLst>
                  <a:innerShdw blurRad="63500" dist="50800" dir="13500000">
                    <a:srgbClr val="000000">
                      <a:alpha val="50000"/>
                    </a:srgbClr>
                  </a:innerShdw>
                </a:effectLst>
              </a:rPr>
              <a:t>сылдьыбыттар</a:t>
            </a:r>
            <a:r>
              <a:rPr lang="ru-RU" altLang="en-US" sz="1800" b="1" dirty="0">
                <a:solidFill>
                  <a:schemeClr val="bg1"/>
                </a:solidFill>
                <a:effectLst>
                  <a:innerShdw blurRad="63500" dist="50800" dir="13500000">
                    <a:srgbClr val="000000">
                      <a:alpha val="50000"/>
                    </a:srgbClr>
                  </a:innerShdw>
                </a:effectLst>
              </a:rPr>
              <a:t>.</a:t>
            </a:r>
          </a:p>
        </p:txBody>
      </p:sp>
      <p:pic>
        <p:nvPicPr>
          <p:cNvPr id="8" name="Замещающее содержимое 7" descr="D:\НПК\IMG-20241112-WA0099.jpgIMG-20241112-WA0099"/>
          <p:cNvPicPr>
            <a:picLocks noGrp="1" noChangeAspect="1"/>
          </p:cNvPicPr>
          <p:nvPr>
            <p:ph sz="half" idx="2"/>
          </p:nvPr>
        </p:nvPicPr>
        <p:blipFill>
          <a:blip r:embed="rId2" cstate="print"/>
          <a:srcRect/>
          <a:stretch>
            <a:fillRect/>
          </a:stretch>
        </p:blipFill>
        <p:spPr>
          <a:xfrm>
            <a:off x="5391785" y="1845310"/>
            <a:ext cx="2571750" cy="4572000"/>
          </a:xfrm>
          <a:prstGeom prst="rect">
            <a:avLst/>
          </a:prstGeom>
        </p:spPr>
      </p:pic>
      <p:sp>
        <p:nvSpPr>
          <p:cNvPr id="9" name="Замещающее содержимое 8"/>
          <p:cNvSpPr>
            <a:spLocks noGrp="1"/>
          </p:cNvSpPr>
          <p:nvPr>
            <p:ph sz="half" idx="1"/>
          </p:nvPr>
        </p:nvSpPr>
        <p:spPr>
          <a:xfrm>
            <a:off x="457200" y="2211070"/>
            <a:ext cx="4060190" cy="3884930"/>
          </a:xfrm>
        </p:spPr>
        <p:txBody>
          <a:bodyPr>
            <a:normAutofit fontScale="77500" lnSpcReduction="20000"/>
          </a:bodyPr>
          <a:lstStyle/>
          <a:p>
            <a:r>
              <a:rPr lang="ru-RU" altLang="en-US"/>
              <a:t>Балта Зоя Михайловна Кушатова өйдүүрүнэн ол түүн утуйа сыттахтарына тирии сонноох дьон ааннарын тоҥсуйан, тэбиэлээн лүһүгүрэтэн күүстэринэн киирэн, балаҕан иһин түөрэ-лаҥкы тутан өр көрдөөн убайым илиитин баайан илдьэ барбыттара диэн кэпсиир эбит. Убайа балтыгар: үчүгэйдик сылдьаар, үөрэнээр, ийэҥ тылын истээр диэн тахсыбыт.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80</TotalTime>
  <Words>894</Words>
  <Application>Microsoft Office PowerPoint</Application>
  <PresentationFormat>Экран (4:3)</PresentationFormat>
  <Paragraphs>160</Paragraphs>
  <Slides>25</Slides>
  <Notes>1</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Бумажная</vt:lpstr>
      <vt:lpstr>Image</vt:lpstr>
      <vt:lpstr> А.А. Софронов  (1921 – 1944 сс.)</vt:lpstr>
      <vt:lpstr>Слайд 2</vt:lpstr>
      <vt:lpstr>      Сүрүн  сыала:  Алексей Софронов кэнчээри кэскилин иннигэр  сэриилэспит  хорсун быhыытын  туhунан матырайаал түмэн уонна кини табаарыһа Семен Кушатов киниэхэ анаан биир күн иһигэр поэма тиһэн  киэн эйгэҕэ  таhаарыыта.</vt:lpstr>
      <vt:lpstr> 1935 сыл. оскуола дьиэтэ тутуллан бутэн, 1938 сыл. орто  оскуола буолан араас нэhилиэктэртэн  оҕолор  үөрэнэ кэлбиттэрэ. Олор истэригэр А. Софронов Бэстээхтэн, С. Кушатов Чуукаартан үөрэнэ  киирбиттэрэ.</vt:lpstr>
      <vt:lpstr> 1941 сыл. сэрии буолуон түөрт хонук иннигэр бэс ыйын 18 күнүгэр 22 үөрэнээччи   Ньурба маҥнайгы нүөмэрдээх орто оскуолатын ситиhиилээхтик бүтэрбиттэрэ. Бу кинилэр маҥнайгы выпусниктар этэ. </vt:lpstr>
      <vt:lpstr> 1941 сыллаахха Алексей Софронов  табаарыстарынаан  Афанасий Николаевтыын,  Семен Семеновтыын  уонна  Семен  Кушатовтыын  түөрт буолан тутуспутунан Өнөлдьөҕө учууталлыы  тахсыбыттара.</vt:lpstr>
      <vt:lpstr> 1942 сыл  атырдьах ыйыгар  Алексей Софронов  бэбиэскэ тутан сэриигэ барар буолбута.  Ол курдук, фронтан Алексей Софронов чугас дьонноругар  сурук  уонна  хоhоон суруйан ыытара.</vt:lpstr>
      <vt:lpstr>Слайд 8</vt:lpstr>
      <vt:lpstr>Семен Кушатов репрессияҕа түбэһиитэ 1937 - 1938 сыллаахха Ойуунускайы сойуолаһан «норуот  өстөөҕө» диэн үлэ барар. Ити са5ана суруйааччылар аһаҕастык санааларын, айымньыларыгар кырдьыктааҕы суруйалларын иһин оччотооҕу  салайааччылар куттанан барыларын биир курус «норуот өстөө5ө» диэн ааттаан кыра омуктары  эһэр кутталга киллэрэ сылдьыбыттар.</vt:lpstr>
      <vt:lpstr>Оннук репрессияҕа түбэһэн уонча сылын хаайыыга аныыр, ол кэннэ поселенияҕа тахсан баран немка  Фрида Лукьяновна Моор диэн дьахтары көрсөр 4 оҕолонон, аҕа  аатын сүгэр. Хас эмэ сыл буолан баран, 1991 сыллаахха кини буруйа суоҕунан үтүө аата төннөрүллүбүтэ.</vt:lpstr>
      <vt:lpstr>    1975 сыл. Улуу Кыайыы 30 сылын туолар сылыгар  А.Г. Николаева кылааhын оҕолорун кытта, көрдүүр уонна чинчийэр үлэ ыыппыта.  Ол курдук, Украинаҕа Ковель куоракка братскай могилаҕа көмпүттэрин булбуттара. Ону таһынан 2010 сыллаахха Анастасия Григорьевна салайыытынан биһиги оскуолабытыгар «Кэнчээри кэскилин иннигэр» диэн документальнай киинэ устубуттара. </vt:lpstr>
      <vt:lpstr>Ньурба куорат депутаттарын сүбэтин 2024 сыллаах от ыйын 04 күнүнээҕи 27-118 нүөмэрдээх уурааҕынан Ньурба куорат саҥа Березовка микрорайонугар буойун поэт Алексей Афанасьевич Софронов аата иҥэриллибитэ. Аттытыгар Воинской Славы, Клима Антонова уонна Николая Иннокентьева уулууссалар бааллар. Бу микрорайон Ньурбачаанныыр суолга Убайаан түөлбэтигэр баар. </vt:lpstr>
      <vt:lpstr>Ньурбабыт биир киэн туттар, кэрэ айылҕалаах сирэ. Манна ньурбалар бары ытыктыыр Аар Хатыммыт үүнэн турар. Манна саас аайы ньургуһун кырдала маҥнайгы сибэккилэринэн-ньургуһунунан киэргэнэрин атын улуус дьоно эмиэ сэргээн көрөн ааһар. Уулуссалар ааттаммыттар, учаастактар тыырыллыбыттар эрээри уот ситимэ кэлэ илик буолан ким да олохсуйа илик. Билиҥҥитэ саҥа тутуллан эрэр дьиэлэр бааллар.</vt:lpstr>
      <vt:lpstr>Слайд 14</vt:lpstr>
      <vt:lpstr>Слайд 15</vt:lpstr>
      <vt:lpstr>Түмүк Алексей Софронов баара суоҕа 23 сааhыгар кэнчээри кэскилин иннигэр күндү олоҕун толук уурбута. Семен Кушатов 23 сааһыгар албыннык балыйыллан «норуот өстөөҕө» аатын сүгэн, эдэр сааһын түөрт истиэнэҕэ уонча сылын барыыр.  Оччолорго орто үөрэҕи бүтэрбит, маннык киhи сүрэҕин-быарын иhинэн киирэр хоhооннору суруйар, дириң гражданскай позициялаах эдэр уолаттар комсомолец тыыннаах эргиллибитэ, балыырга бааллан түбэспэтэҕэ буоллар саха норуотун биллэр поэта, улахан салайааччы буолуо этилэр дииргэ туох да саарбахтааhын суох.  </vt:lpstr>
      <vt:lpstr>Инникитин Березовай микрорайоҥҥа олох ньиргийиэ, сайдыы, тутуу бөҕө барыа. Мин бастакы баҕа санаабынан, Алексей Софронов аатынан уулусса аттыгар Семен Кушатов аатынан эмиэ уулусса баар буолуон. Иккис баҕа санаам, Аар Хатыҥы учаастак оҥорбокко, алдьаппакка арыый киэҥник  ылан, күрүөлээн “Доҕордоһуу скверэ” оҥоһуллуон. Оччоҕо Ньурба бастакы оскуолатын бүтэрбит, доҕордуу уолаттар сырдык ааттара саас аайы ньургуһун сибэккинэн тиллиэ этэ. </vt:lpstr>
      <vt:lpstr>Байкал кэтэҕиттэн сурук </vt:lpstr>
      <vt:lpstr>Саллаакка  </vt:lpstr>
      <vt:lpstr>Сэттэ уоннаах эбээбэр </vt:lpstr>
      <vt:lpstr>Санаа </vt:lpstr>
      <vt:lpstr>Арахсыы </vt:lpstr>
      <vt:lpstr>Слайд 23</vt:lpstr>
      <vt:lpstr>Мин сүрэ5им </vt:lpstr>
      <vt:lpstr>Бол5омто5ут иһин махтал!</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server</cp:lastModifiedBy>
  <cp:revision>171</cp:revision>
  <dcterms:created xsi:type="dcterms:W3CDTF">2009-11-24T13:06:00Z</dcterms:created>
  <dcterms:modified xsi:type="dcterms:W3CDTF">2025-04-18T05:57:42Z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E4DCEFE4DFE44FB4A9A25B7D32C539BC_13</vt:lpwstr>
  </property>
  <property fmtid="{D5CDD505-2E9C-101B-9397-08002B2CF9AE}" pid="3" name="KSOProductBuildVer">
    <vt:lpwstr>1049-12.2.0.20795</vt:lpwstr>
  </property>
</Properties>
</file>