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7" r:id="rId3"/>
    <p:sldId id="258" r:id="rId4"/>
    <p:sldId id="260" r:id="rId5"/>
    <p:sldId id="287" r:id="rId6"/>
    <p:sldId id="286" r:id="rId7"/>
    <p:sldId id="262" r:id="rId8"/>
    <p:sldId id="263" r:id="rId9"/>
    <p:sldId id="264" r:id="rId10"/>
    <p:sldId id="265" r:id="rId11"/>
    <p:sldId id="267" r:id="rId12"/>
    <p:sldId id="268" r:id="rId13"/>
    <p:sldId id="269" r:id="rId14"/>
    <p:sldId id="270" r:id="rId15"/>
    <p:sldId id="271" r:id="rId16"/>
    <p:sldId id="304" r:id="rId17"/>
    <p:sldId id="272" r:id="rId18"/>
    <p:sldId id="273" r:id="rId19"/>
    <p:sldId id="274" r:id="rId20"/>
    <p:sldId id="292" r:id="rId21"/>
    <p:sldId id="288" r:id="rId22"/>
    <p:sldId id="299" r:id="rId23"/>
    <p:sldId id="300" r:id="rId24"/>
    <p:sldId id="301" r:id="rId25"/>
    <p:sldId id="302" r:id="rId26"/>
    <p:sldId id="298" r:id="rId27"/>
    <p:sldId id="290" r:id="rId28"/>
    <p:sldId id="303" r:id="rId29"/>
    <p:sldId id="295" r:id="rId30"/>
    <p:sldId id="297" r:id="rId31"/>
    <p:sldId id="276" r:id="rId32"/>
    <p:sldId id="277" r:id="rId33"/>
    <p:sldId id="305" r:id="rId34"/>
    <p:sldId id="278"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60" autoAdjust="0"/>
  </p:normalViewPr>
  <p:slideViewPr>
    <p:cSldViewPr>
      <p:cViewPr>
        <p:scale>
          <a:sx n="80" d="100"/>
          <a:sy n="80" d="100"/>
        </p:scale>
        <p:origin x="-100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E88E9-6C48-4F2F-B965-C02C01FF237D}" type="datetimeFigureOut">
              <a:rPr lang="ru-RU" smtClean="0"/>
              <a:t>01.01.2014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9E86C8-A7F6-41E7-A06A-EBE1044CB4F8}" type="slidenum">
              <a:rPr lang="ru-RU" smtClean="0"/>
              <a:t>‹#›</a:t>
            </a:fld>
            <a:endParaRPr lang="ru-RU"/>
          </a:p>
        </p:txBody>
      </p:sp>
    </p:spTree>
    <p:extLst>
      <p:ext uri="{BB962C8B-B14F-4D97-AF65-F5344CB8AC3E}">
        <p14:creationId xmlns:p14="http://schemas.microsoft.com/office/powerpoint/2010/main" val="188213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9E86C8-A7F6-41E7-A06A-EBE1044CB4F8}" type="slidenum">
              <a:rPr lang="ru-RU" smtClean="0"/>
              <a:t>3</a:t>
            </a:fld>
            <a:endParaRPr lang="ru-RU"/>
          </a:p>
        </p:txBody>
      </p:sp>
    </p:spTree>
    <p:extLst>
      <p:ext uri="{BB962C8B-B14F-4D97-AF65-F5344CB8AC3E}">
        <p14:creationId xmlns:p14="http://schemas.microsoft.com/office/powerpoint/2010/main" val="120153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9E86C8-A7F6-41E7-A06A-EBE1044CB4F8}" type="slidenum">
              <a:rPr lang="ru-RU" smtClean="0"/>
              <a:t>21</a:t>
            </a:fld>
            <a:endParaRPr lang="ru-RU"/>
          </a:p>
        </p:txBody>
      </p:sp>
    </p:spTree>
    <p:extLst>
      <p:ext uri="{BB962C8B-B14F-4D97-AF65-F5344CB8AC3E}">
        <p14:creationId xmlns:p14="http://schemas.microsoft.com/office/powerpoint/2010/main" val="24566467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0AB13700-C660-4734-BD93-24E9A14CE468}" type="datetimeFigureOut">
              <a:rPr lang="ru-RU" smtClean="0"/>
              <a:t>01.01.2014</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1893BBEB-8423-4F01-B312-C804E9F44414}"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AB13700-C660-4734-BD93-24E9A14CE468}" type="datetimeFigureOut">
              <a:rPr lang="ru-RU" smtClean="0"/>
              <a:t>01.01.2014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893BBEB-8423-4F01-B312-C804E9F44414}"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AB13700-C660-4734-BD93-24E9A14CE468}" type="datetimeFigureOut">
              <a:rPr lang="ru-RU" smtClean="0"/>
              <a:t>01.01.2014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893BBEB-8423-4F01-B312-C804E9F44414}"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AB13700-C660-4734-BD93-24E9A14CE468}" type="datetimeFigureOut">
              <a:rPr lang="ru-RU" smtClean="0"/>
              <a:t>01.01.2014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893BBEB-8423-4F01-B312-C804E9F44414}" type="slidenum">
              <a:rPr lang="ru-RU" smtClean="0"/>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0AB13700-C660-4734-BD93-24E9A14CE468}" type="datetimeFigureOut">
              <a:rPr lang="ru-RU" smtClean="0"/>
              <a:t>01.01.2014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893BBEB-8423-4F01-B312-C804E9F44414}" type="slidenum">
              <a:rPr lang="ru-RU" smtClean="0"/>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0AB13700-C660-4734-BD93-24E9A14CE468}" type="datetimeFigureOut">
              <a:rPr lang="ru-RU" smtClean="0"/>
              <a:t>01.01.2014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1893BBEB-8423-4F01-B312-C804E9F44414}" type="slidenum">
              <a:rPr lang="ru-RU" smtClean="0"/>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0AB13700-C660-4734-BD93-24E9A14CE468}" type="datetimeFigureOut">
              <a:rPr lang="ru-RU" smtClean="0"/>
              <a:t>01.01.2014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1893BBEB-8423-4F01-B312-C804E9F44414}"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0AB13700-C660-4734-BD93-24E9A14CE468}" type="datetimeFigureOut">
              <a:rPr lang="ru-RU" smtClean="0"/>
              <a:t>01.01.2014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1893BBEB-8423-4F01-B312-C804E9F44414}" type="slidenum">
              <a:rPr lang="ru-RU" smtClean="0"/>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0AB13700-C660-4734-BD93-24E9A14CE468}" type="datetimeFigureOut">
              <a:rPr lang="ru-RU" smtClean="0"/>
              <a:t>01.01.2014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1893BBEB-8423-4F01-B312-C804E9F44414}"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0AB13700-C660-4734-BD93-24E9A14CE468}" type="datetimeFigureOut">
              <a:rPr lang="ru-RU" smtClean="0"/>
              <a:t>01.01.2014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1893BBEB-8423-4F01-B312-C804E9F44414}"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0AB13700-C660-4734-BD93-24E9A14CE468}" type="datetimeFigureOut">
              <a:rPr lang="ru-RU" smtClean="0"/>
              <a:t>01.01.2014</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1893BBEB-8423-4F01-B312-C804E9F44414}" type="slidenum">
              <a:rPr lang="ru-RU" smtClean="0"/>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AB13700-C660-4734-BD93-24E9A14CE468}" type="datetimeFigureOut">
              <a:rPr lang="ru-RU" smtClean="0"/>
              <a:t>01.01.2014</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893BBEB-8423-4F01-B312-C804E9F44414}"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188640"/>
            <a:ext cx="8496944" cy="1077218"/>
          </a:xfrm>
          <a:prstGeom prst="rect">
            <a:avLst/>
          </a:prstGeom>
          <a:noFill/>
        </p:spPr>
        <p:txBody>
          <a:bodyPr wrap="square" rtlCol="0">
            <a:spAutoFit/>
          </a:bodyPr>
          <a:lstStyle/>
          <a:p>
            <a:pPr algn="ctr"/>
            <a:r>
              <a:rPr lang="ru-RU" sz="1600" b="1" dirty="0" smtClean="0">
                <a:solidFill>
                  <a:schemeClr val="accent5">
                    <a:lumMod val="75000"/>
                  </a:schemeClr>
                </a:solidFill>
                <a:latin typeface="Times New Roman" pitchFamily="18" charset="0"/>
                <a:cs typeface="Times New Roman" pitchFamily="18" charset="0"/>
              </a:rPr>
              <a:t>Саха </a:t>
            </a:r>
            <a:r>
              <a:rPr lang="ru-RU" sz="1600" b="1" dirty="0" err="1" smtClean="0">
                <a:solidFill>
                  <a:schemeClr val="accent5">
                    <a:lumMod val="75000"/>
                  </a:schemeClr>
                </a:solidFill>
                <a:latin typeface="Times New Roman" pitchFamily="18" charset="0"/>
                <a:cs typeface="Times New Roman" pitchFamily="18" charset="0"/>
              </a:rPr>
              <a:t>Өрөспүүбүлүкэтин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Муниципальнай</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Ньурба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оройуона</a:t>
            </a:r>
            <a:r>
              <a:rPr lang="ru-RU" sz="1600" b="1" dirty="0" smtClean="0">
                <a:solidFill>
                  <a:schemeClr val="accent5">
                    <a:lumMod val="75000"/>
                  </a:schemeClr>
                </a:solidFill>
                <a:latin typeface="Times New Roman" pitchFamily="18" charset="0"/>
                <a:cs typeface="Times New Roman" pitchFamily="18" charset="0"/>
              </a:rPr>
              <a:t>” </a:t>
            </a:r>
            <a:endParaRPr lang="ru-RU" sz="1600" b="1" dirty="0" smtClean="0">
              <a:solidFill>
                <a:schemeClr val="accent5">
                  <a:lumMod val="75000"/>
                </a:schemeClr>
              </a:solidFill>
              <a:latin typeface="Times New Roman" pitchFamily="18" charset="0"/>
              <a:cs typeface="Times New Roman" pitchFamily="18" charset="0"/>
            </a:endParaRPr>
          </a:p>
          <a:p>
            <a:pPr algn="ctr"/>
            <a:r>
              <a:rPr lang="ru-RU" sz="1600" b="1" dirty="0" err="1" smtClean="0">
                <a:solidFill>
                  <a:schemeClr val="accent5">
                    <a:lumMod val="75000"/>
                  </a:schemeClr>
                </a:solidFill>
                <a:latin typeface="Times New Roman" pitchFamily="18" charset="0"/>
                <a:cs typeface="Times New Roman" pitchFamily="18" charset="0"/>
              </a:rPr>
              <a:t>Муниципальнай</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казеннай</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тэрилтэ</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Ньурбатааҕы</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кииннэммит</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библиотечнай</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ситим</a:t>
            </a:r>
            <a:r>
              <a:rPr lang="ru-RU" sz="1600" b="1" dirty="0" smtClean="0">
                <a:solidFill>
                  <a:schemeClr val="accent5">
                    <a:lumMod val="75000"/>
                  </a:schemeClr>
                </a:solidFill>
                <a:latin typeface="Times New Roman" pitchFamily="18" charset="0"/>
                <a:cs typeface="Times New Roman" pitchFamily="18" charset="0"/>
              </a:rPr>
              <a:t>”</a:t>
            </a:r>
          </a:p>
          <a:p>
            <a:pPr algn="ctr"/>
            <a:r>
              <a:rPr lang="ru-RU" sz="1600" b="1" dirty="0" err="1" smtClean="0">
                <a:solidFill>
                  <a:schemeClr val="accent5">
                    <a:lumMod val="75000"/>
                  </a:schemeClr>
                </a:solidFill>
                <a:latin typeface="Times New Roman" pitchFamily="18" charset="0"/>
                <a:cs typeface="Times New Roman" pitchFamily="18" charset="0"/>
              </a:rPr>
              <a:t>Чаппанда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модельнай</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тыа</a:t>
            </a:r>
            <a:r>
              <a:rPr lang="ru-RU" sz="1600" b="1" dirty="0" smtClean="0">
                <a:solidFill>
                  <a:schemeClr val="accent5">
                    <a:lumMod val="75000"/>
                  </a:schemeClr>
                </a:solidFill>
                <a:latin typeface="Times New Roman" pitchFamily="18" charset="0"/>
                <a:cs typeface="Times New Roman" pitchFamily="18" charset="0"/>
              </a:rPr>
              <a:t>  сирин </a:t>
            </a:r>
            <a:r>
              <a:rPr lang="ru-RU" sz="1600" b="1" dirty="0" err="1" smtClean="0">
                <a:solidFill>
                  <a:schemeClr val="accent5">
                    <a:lumMod val="75000"/>
                  </a:schemeClr>
                </a:solidFill>
                <a:latin typeface="Times New Roman" pitchFamily="18" charset="0"/>
                <a:cs typeface="Times New Roman" pitchFamily="18" charset="0"/>
              </a:rPr>
              <a:t>бибилэтиэкэтэ</a:t>
            </a:r>
            <a:r>
              <a:rPr lang="ru-RU" sz="1600" b="1" dirty="0" smtClean="0">
                <a:solidFill>
                  <a:schemeClr val="accent5">
                    <a:lumMod val="75000"/>
                  </a:schemeClr>
                </a:solidFill>
                <a:latin typeface="Times New Roman" pitchFamily="18" charset="0"/>
                <a:cs typeface="Times New Roman" pitchFamily="18" charset="0"/>
              </a:rPr>
              <a:t>- фил.№15</a:t>
            </a:r>
          </a:p>
          <a:p>
            <a:pPr algn="ctr"/>
            <a:r>
              <a:rPr lang="ru-RU" sz="1600" b="1" dirty="0" smtClean="0">
                <a:solidFill>
                  <a:schemeClr val="accent5">
                    <a:lumMod val="75000"/>
                  </a:schemeClr>
                </a:solidFill>
                <a:latin typeface="Times New Roman" pitchFamily="18" charset="0"/>
                <a:cs typeface="Times New Roman" pitchFamily="18" charset="0"/>
              </a:rPr>
              <a:t> </a:t>
            </a:r>
            <a:endParaRPr lang="ru-RU" sz="1600" b="1" dirty="0">
              <a:solidFill>
                <a:schemeClr val="accent5">
                  <a:lumMod val="75000"/>
                </a:schemeClr>
              </a:solidFill>
              <a:latin typeface="Times New Roman" pitchFamily="18" charset="0"/>
              <a:cs typeface="Times New Roman" pitchFamily="18" charset="0"/>
            </a:endParaRPr>
          </a:p>
        </p:txBody>
      </p:sp>
      <p:sp>
        <p:nvSpPr>
          <p:cNvPr id="8" name="Прямоугольник 7"/>
          <p:cNvSpPr/>
          <p:nvPr/>
        </p:nvSpPr>
        <p:spPr>
          <a:xfrm>
            <a:off x="2771800" y="1484784"/>
            <a:ext cx="5472608" cy="1938992"/>
          </a:xfrm>
          <a:prstGeom prst="rect">
            <a:avLst/>
          </a:prstGeom>
        </p:spPr>
        <p:txBody>
          <a:bodyPr wrap="square">
            <a:spAutoFit/>
          </a:bodyPr>
          <a:lstStyle/>
          <a:p>
            <a:pPr algn="ctr"/>
            <a:r>
              <a:rPr lang="ru-RU" sz="2400" b="1" dirty="0" smtClean="0">
                <a:solidFill>
                  <a:schemeClr val="accent5">
                    <a:lumMod val="75000"/>
                  </a:schemeClr>
                </a:solidFill>
                <a:latin typeface="Times New Roman" pitchFamily="18" charset="0"/>
                <a:cs typeface="Times New Roman" pitchFamily="18" charset="0"/>
              </a:rPr>
              <a:t>Скобелев Спиридон Данилович —</a:t>
            </a:r>
          </a:p>
          <a:p>
            <a:pPr algn="ctr"/>
            <a:r>
              <a:rPr lang="ru-RU" sz="2400" b="1" dirty="0" smtClean="0">
                <a:solidFill>
                  <a:schemeClr val="accent5">
                    <a:lumMod val="75000"/>
                  </a:schemeClr>
                </a:solidFill>
                <a:latin typeface="Times New Roman" pitchFamily="18" charset="0"/>
                <a:cs typeface="Times New Roman" pitchFamily="18" charset="0"/>
              </a:rPr>
              <a:t> Саха </a:t>
            </a:r>
            <a:r>
              <a:rPr lang="ru-RU" sz="2400" b="1" dirty="0" err="1" smtClean="0">
                <a:solidFill>
                  <a:schemeClr val="accent5">
                    <a:lumMod val="75000"/>
                  </a:schemeClr>
                </a:solidFill>
                <a:latin typeface="Times New Roman" pitchFamily="18" charset="0"/>
                <a:cs typeface="Times New Roman" pitchFamily="18" charset="0"/>
              </a:rPr>
              <a:t>сиригэр</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Гражданскай</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сэрии</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уонна</a:t>
            </a:r>
            <a:r>
              <a:rPr lang="ru-RU" sz="2400" b="1" dirty="0" smtClean="0">
                <a:solidFill>
                  <a:schemeClr val="accent5">
                    <a:lumMod val="75000"/>
                  </a:schemeClr>
                </a:solidFill>
                <a:latin typeface="Times New Roman" pitchFamily="18" charset="0"/>
                <a:cs typeface="Times New Roman" pitchFamily="18" charset="0"/>
              </a:rPr>
              <a:t> </a:t>
            </a:r>
          </a:p>
          <a:p>
            <a:pPr algn="ctr"/>
            <a:r>
              <a:rPr lang="ru-RU" sz="2400" b="1" dirty="0" err="1" smtClean="0">
                <a:solidFill>
                  <a:schemeClr val="accent5">
                    <a:lumMod val="75000"/>
                  </a:schemeClr>
                </a:solidFill>
                <a:latin typeface="Times New Roman" pitchFamily="18" charset="0"/>
                <a:cs typeface="Times New Roman" pitchFamily="18" charset="0"/>
              </a:rPr>
              <a:t>Аҕа</a:t>
            </a:r>
            <a:r>
              <a:rPr lang="ru-RU" sz="2400" b="1" dirty="0" smtClean="0">
                <a:solidFill>
                  <a:schemeClr val="accent5">
                    <a:lumMod val="75000"/>
                  </a:schemeClr>
                </a:solidFill>
                <a:latin typeface="Times New Roman" pitchFamily="18" charset="0"/>
                <a:cs typeface="Times New Roman" pitchFamily="18" charset="0"/>
              </a:rPr>
              <a:t> дойду </a:t>
            </a:r>
            <a:r>
              <a:rPr lang="ru-RU" sz="2400" b="1" dirty="0" err="1" smtClean="0">
                <a:solidFill>
                  <a:schemeClr val="accent5">
                    <a:lumMod val="75000"/>
                  </a:schemeClr>
                </a:solidFill>
                <a:latin typeface="Times New Roman" pitchFamily="18" charset="0"/>
                <a:cs typeface="Times New Roman" pitchFamily="18" charset="0"/>
              </a:rPr>
              <a:t>Улуу</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сэриитин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кыттыылааҕа</a:t>
            </a:r>
            <a:r>
              <a:rPr lang="ru-RU" sz="2400" b="1" dirty="0">
                <a:solidFill>
                  <a:schemeClr val="accent5">
                    <a:lumMod val="75000"/>
                  </a:schemeClr>
                </a:solidFill>
                <a:latin typeface="Times New Roman" pitchFamily="18" charset="0"/>
                <a:cs typeface="Times New Roman" pitchFamily="18" charset="0"/>
              </a:rPr>
              <a:t>.</a:t>
            </a:r>
          </a:p>
        </p:txBody>
      </p:sp>
      <p:sp>
        <p:nvSpPr>
          <p:cNvPr id="10" name="Прямоугольник 9"/>
          <p:cNvSpPr/>
          <p:nvPr/>
        </p:nvSpPr>
        <p:spPr>
          <a:xfrm>
            <a:off x="3923928" y="4162440"/>
            <a:ext cx="5040560" cy="923330"/>
          </a:xfrm>
          <a:prstGeom prst="rect">
            <a:avLst/>
          </a:prstGeom>
        </p:spPr>
        <p:txBody>
          <a:bodyPr wrap="square">
            <a:spAutoFit/>
          </a:bodyPr>
          <a:lstStyle/>
          <a:p>
            <a:r>
              <a:rPr lang="ru-RU" b="1" dirty="0" err="1" smtClean="0">
                <a:solidFill>
                  <a:schemeClr val="accent5">
                    <a:lumMod val="75000"/>
                  </a:schemeClr>
                </a:solidFill>
              </a:rPr>
              <a:t>Толордо</a:t>
            </a:r>
            <a:r>
              <a:rPr lang="ru-RU" b="1" dirty="0" smtClean="0">
                <a:solidFill>
                  <a:schemeClr val="accent5">
                    <a:lumMod val="75000"/>
                  </a:schemeClr>
                </a:solidFill>
              </a:rPr>
              <a:t>: </a:t>
            </a:r>
            <a:r>
              <a:rPr lang="ru-RU" b="1" dirty="0" err="1" smtClean="0">
                <a:solidFill>
                  <a:schemeClr val="accent5">
                    <a:lumMod val="75000"/>
                  </a:schemeClr>
                </a:solidFill>
              </a:rPr>
              <a:t>С.П.Алексеев_Боһуут</a:t>
            </a:r>
            <a:r>
              <a:rPr lang="ru-RU" b="1" dirty="0" smtClean="0">
                <a:solidFill>
                  <a:schemeClr val="accent5">
                    <a:lumMod val="75000"/>
                  </a:schemeClr>
                </a:solidFill>
              </a:rPr>
              <a:t> </a:t>
            </a:r>
            <a:r>
              <a:rPr lang="ru-RU" b="1" dirty="0" err="1" smtClean="0">
                <a:solidFill>
                  <a:schemeClr val="accent5">
                    <a:lumMod val="75000"/>
                  </a:schemeClr>
                </a:solidFill>
              </a:rPr>
              <a:t>аатынан</a:t>
            </a:r>
            <a:endParaRPr lang="ru-RU" b="1" dirty="0" smtClean="0">
              <a:solidFill>
                <a:schemeClr val="accent5">
                  <a:lumMod val="75000"/>
                </a:schemeClr>
              </a:solidFill>
            </a:endParaRPr>
          </a:p>
          <a:p>
            <a:r>
              <a:rPr lang="ru-RU" b="1" dirty="0" smtClean="0">
                <a:solidFill>
                  <a:schemeClr val="accent5">
                    <a:lumMod val="75000"/>
                  </a:schemeClr>
                </a:solidFill>
              </a:rPr>
              <a:t> </a:t>
            </a:r>
            <a:r>
              <a:rPr lang="ru-RU" b="1" dirty="0" err="1" smtClean="0">
                <a:solidFill>
                  <a:schemeClr val="accent5">
                    <a:lumMod val="75000"/>
                  </a:schemeClr>
                </a:solidFill>
              </a:rPr>
              <a:t>орто</a:t>
            </a:r>
            <a:r>
              <a:rPr lang="ru-RU" b="1" dirty="0" smtClean="0">
                <a:solidFill>
                  <a:schemeClr val="accent5">
                    <a:lumMod val="75000"/>
                  </a:schemeClr>
                </a:solidFill>
              </a:rPr>
              <a:t> </a:t>
            </a:r>
            <a:r>
              <a:rPr lang="ru-RU" b="1" dirty="0" err="1" smtClean="0">
                <a:solidFill>
                  <a:schemeClr val="accent5">
                    <a:lumMod val="75000"/>
                  </a:schemeClr>
                </a:solidFill>
              </a:rPr>
              <a:t>оскуола</a:t>
            </a:r>
            <a:r>
              <a:rPr lang="ru-RU" b="1" dirty="0" smtClean="0">
                <a:solidFill>
                  <a:schemeClr val="accent5">
                    <a:lumMod val="75000"/>
                  </a:schemeClr>
                </a:solidFill>
              </a:rPr>
              <a:t> 10  </a:t>
            </a:r>
            <a:r>
              <a:rPr lang="ru-RU" b="1" dirty="0" err="1" smtClean="0">
                <a:solidFill>
                  <a:schemeClr val="accent5">
                    <a:lumMod val="75000"/>
                  </a:schemeClr>
                </a:solidFill>
              </a:rPr>
              <a:t>кылааһын</a:t>
            </a:r>
            <a:r>
              <a:rPr lang="ru-RU" b="1" dirty="0" smtClean="0">
                <a:solidFill>
                  <a:schemeClr val="accent5">
                    <a:lumMod val="75000"/>
                  </a:schemeClr>
                </a:solidFill>
              </a:rPr>
              <a:t> </a:t>
            </a:r>
            <a:r>
              <a:rPr lang="ru-RU" b="1" dirty="0" err="1" smtClean="0">
                <a:solidFill>
                  <a:schemeClr val="accent5">
                    <a:lumMod val="75000"/>
                  </a:schemeClr>
                </a:solidFill>
              </a:rPr>
              <a:t>үөрэнээччитэ</a:t>
            </a:r>
            <a:endParaRPr lang="ru-RU" b="1" dirty="0" smtClean="0">
              <a:solidFill>
                <a:schemeClr val="accent5">
                  <a:lumMod val="75000"/>
                </a:schemeClr>
              </a:solidFill>
            </a:endParaRPr>
          </a:p>
          <a:p>
            <a:r>
              <a:rPr lang="ru-RU" b="1" dirty="0" smtClean="0">
                <a:solidFill>
                  <a:schemeClr val="accent5">
                    <a:lumMod val="75000"/>
                  </a:schemeClr>
                </a:solidFill>
              </a:rPr>
              <a:t>Кононов Ян.</a:t>
            </a:r>
            <a:endParaRPr lang="ru-RU" b="1" dirty="0">
              <a:solidFill>
                <a:schemeClr val="accent5">
                  <a:lumMod val="75000"/>
                </a:schemeClr>
              </a:solidFill>
            </a:endParaRPr>
          </a:p>
        </p:txBody>
      </p:sp>
      <p:sp>
        <p:nvSpPr>
          <p:cNvPr id="11" name="TextBox 10"/>
          <p:cNvSpPr txBox="1"/>
          <p:nvPr/>
        </p:nvSpPr>
        <p:spPr>
          <a:xfrm>
            <a:off x="3923928" y="6093296"/>
            <a:ext cx="2664296" cy="461665"/>
          </a:xfrm>
          <a:prstGeom prst="rect">
            <a:avLst/>
          </a:prstGeom>
          <a:noFill/>
        </p:spPr>
        <p:txBody>
          <a:bodyPr wrap="square" rtlCol="0">
            <a:spAutoFit/>
          </a:bodyPr>
          <a:lstStyle/>
          <a:p>
            <a:pPr algn="ctr"/>
            <a:r>
              <a:rPr lang="ru-RU" sz="2400" b="1" i="1" dirty="0" err="1" smtClean="0">
                <a:solidFill>
                  <a:schemeClr val="bg1"/>
                </a:solidFill>
                <a:latin typeface="Times New Roman" pitchFamily="18" charset="0"/>
                <a:cs typeface="Times New Roman" pitchFamily="18" charset="0"/>
              </a:rPr>
              <a:t>Чаппанда</a:t>
            </a:r>
            <a:r>
              <a:rPr lang="ru-RU" sz="2400" b="1" i="1" dirty="0" smtClean="0">
                <a:solidFill>
                  <a:schemeClr val="bg1"/>
                </a:solidFill>
                <a:latin typeface="Times New Roman" pitchFamily="18" charset="0"/>
                <a:cs typeface="Times New Roman" pitchFamily="18" charset="0"/>
              </a:rPr>
              <a:t> 2025</a:t>
            </a:r>
            <a:endParaRPr lang="ru-RU" sz="2400" b="1" i="1" dirty="0">
              <a:solidFill>
                <a:schemeClr val="bg1"/>
              </a:solidFill>
              <a:latin typeface="Times New Roman" pitchFamily="18" charset="0"/>
              <a:cs typeface="Times New Roman" pitchFamily="18" charset="0"/>
            </a:endParaRPr>
          </a:p>
        </p:txBody>
      </p:sp>
      <p:pic>
        <p:nvPicPr>
          <p:cNvPr id="1026" name="Picture 2" descr="C:\Users\1\Pictures\2020-01-26\2005-01-01\018.jpg"/>
          <p:cNvPicPr>
            <a:picLocks noChangeAspect="1" noChangeArrowheads="1"/>
          </p:cNvPicPr>
          <p:nvPr/>
        </p:nvPicPr>
        <p:blipFill rotWithShape="1">
          <a:blip r:embed="rId2">
            <a:extLst>
              <a:ext uri="{28A0092B-C50C-407E-A947-70E740481C1C}">
                <a14:useLocalDpi xmlns:a14="http://schemas.microsoft.com/office/drawing/2010/main" val="0"/>
              </a:ext>
            </a:extLst>
          </a:blip>
          <a:srcRect r="12960" b="9918"/>
          <a:stretch/>
        </p:blipFill>
        <p:spPr bwMode="auto">
          <a:xfrm rot="5400000">
            <a:off x="272187" y="1877985"/>
            <a:ext cx="2995305" cy="249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493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010" b="34727"/>
          <a:stretch/>
        </p:blipFill>
        <p:spPr bwMode="auto">
          <a:xfrm>
            <a:off x="1284139" y="2013763"/>
            <a:ext cx="6912768" cy="412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260648"/>
            <a:ext cx="7848872" cy="1483419"/>
          </a:xfrm>
          <a:prstGeom prst="rect">
            <a:avLst/>
          </a:prstGeom>
          <a:noFill/>
        </p:spPr>
        <p:txBody>
          <a:bodyPr wrap="square" rtlCol="0">
            <a:spAutoFit/>
          </a:bodyPr>
          <a:lstStyle/>
          <a:p>
            <a:pPr algn="just">
              <a:lnSpc>
                <a:spcPct val="113000"/>
              </a:lnSpc>
              <a:spcAft>
                <a:spcPts val="0"/>
              </a:spcAft>
            </a:pPr>
            <a:r>
              <a:rPr lang="ru-RU" sz="1600" b="1" dirty="0" err="1" smtClean="0">
                <a:solidFill>
                  <a:schemeClr val="accent6">
                    <a:lumMod val="60000"/>
                    <a:lumOff val="40000"/>
                  </a:schemeClr>
                </a:solidFill>
                <a:latin typeface="Times New Roman"/>
                <a:ea typeface="Calibri"/>
                <a:cs typeface="Times New Roman"/>
              </a:rPr>
              <a:t>Новочеркасскай</a:t>
            </a:r>
            <a:r>
              <a:rPr lang="ru-RU" sz="1600" b="1" dirty="0" smtClean="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куоракка</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кавалерийскай</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оскуолаҕа</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үөрэммитэ</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Онно</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сылдьан</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гарнизоннай</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сулууспаҕа</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сылдьыбыт</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Кылгас</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кавалерийскай</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куурсун</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бүтэрээтин</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Дальнай</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Востокка</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баар</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бэһис</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аармыйа</a:t>
            </a:r>
            <a:r>
              <a:rPr lang="ru-RU" sz="1600" b="1" dirty="0">
                <a:solidFill>
                  <a:schemeClr val="accent6">
                    <a:lumMod val="60000"/>
                    <a:lumOff val="40000"/>
                  </a:schemeClr>
                </a:solidFill>
                <a:latin typeface="Times New Roman"/>
                <a:ea typeface="Calibri"/>
                <a:cs typeface="Times New Roman"/>
              </a:rPr>
              <a:t> 104-с </a:t>
            </a:r>
            <a:r>
              <a:rPr lang="ru-RU" sz="1600" b="1" dirty="0" err="1">
                <a:solidFill>
                  <a:schemeClr val="accent6">
                    <a:lumMod val="60000"/>
                    <a:lumOff val="40000"/>
                  </a:schemeClr>
                </a:solidFill>
                <a:latin typeface="Times New Roman"/>
                <a:ea typeface="Calibri"/>
                <a:cs typeface="Times New Roman"/>
              </a:rPr>
              <a:t>кавалерйскай</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бригадатыгар</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ыыппыттара</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Онно</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кини</a:t>
            </a:r>
            <a:r>
              <a:rPr lang="ru-RU" sz="1600" b="1" dirty="0">
                <a:solidFill>
                  <a:schemeClr val="accent6">
                    <a:lumMod val="60000"/>
                    <a:lumOff val="40000"/>
                  </a:schemeClr>
                </a:solidFill>
                <a:latin typeface="Times New Roman"/>
                <a:ea typeface="Calibri"/>
                <a:cs typeface="Times New Roman"/>
              </a:rPr>
              <a:t> разведка </a:t>
            </a:r>
            <a:r>
              <a:rPr lang="ru-RU" sz="1600" b="1" dirty="0" err="1">
                <a:solidFill>
                  <a:schemeClr val="accent6">
                    <a:lumMod val="60000"/>
                    <a:lumOff val="40000"/>
                  </a:schemeClr>
                </a:solidFill>
                <a:latin typeface="Times New Roman"/>
                <a:ea typeface="Calibri"/>
                <a:cs typeface="Times New Roman"/>
              </a:rPr>
              <a:t>начальгигынан</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көмөлөһөөччүтүнэн</a:t>
            </a:r>
            <a:r>
              <a:rPr lang="ru-RU" sz="1600" b="1" dirty="0">
                <a:solidFill>
                  <a:schemeClr val="accent6">
                    <a:lumMod val="60000"/>
                    <a:lumOff val="40000"/>
                  </a:schemeClr>
                </a:solidFill>
                <a:latin typeface="Times New Roman"/>
                <a:ea typeface="Calibri"/>
                <a:cs typeface="Times New Roman"/>
              </a:rPr>
              <a:t> </a:t>
            </a:r>
            <a:r>
              <a:rPr lang="ru-RU" sz="1600" b="1" dirty="0" err="1">
                <a:solidFill>
                  <a:schemeClr val="accent6">
                    <a:lumMod val="60000"/>
                    <a:lumOff val="40000"/>
                  </a:schemeClr>
                </a:solidFill>
                <a:latin typeface="Times New Roman"/>
                <a:ea typeface="Calibri"/>
                <a:cs typeface="Times New Roman"/>
              </a:rPr>
              <a:t>анаммыта</a:t>
            </a:r>
            <a:r>
              <a:rPr lang="ru-RU" sz="1600" b="1" dirty="0">
                <a:solidFill>
                  <a:schemeClr val="accent6">
                    <a:lumMod val="60000"/>
                    <a:lumOff val="40000"/>
                  </a:schemeClr>
                </a:solidFill>
                <a:latin typeface="Times New Roman"/>
                <a:ea typeface="Calibri"/>
                <a:cs typeface="Times New Roman"/>
              </a:rPr>
              <a:t>.</a:t>
            </a:r>
            <a:endParaRPr lang="ru-RU" sz="1600" b="1" dirty="0">
              <a:solidFill>
                <a:schemeClr val="accent6">
                  <a:lumMod val="60000"/>
                  <a:lumOff val="40000"/>
                </a:schemeClr>
              </a:solidFill>
              <a:effectLst/>
              <a:latin typeface="Calibri"/>
              <a:ea typeface="Times New Roman"/>
              <a:cs typeface="Times New Roman"/>
            </a:endParaRPr>
          </a:p>
        </p:txBody>
      </p:sp>
    </p:spTree>
    <p:extLst>
      <p:ext uri="{BB962C8B-B14F-4D97-AF65-F5344CB8AC3E}">
        <p14:creationId xmlns:p14="http://schemas.microsoft.com/office/powerpoint/2010/main" val="2614096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875" y="1268760"/>
            <a:ext cx="7143715" cy="450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954875" y="188640"/>
            <a:ext cx="6929493" cy="923330"/>
          </a:xfrm>
          <a:prstGeom prst="rect">
            <a:avLst/>
          </a:prstGeom>
        </p:spPr>
        <p:txBody>
          <a:bodyPr wrap="square">
            <a:spAutoFit/>
          </a:bodyPr>
          <a:lstStyle/>
          <a:p>
            <a:pPr algn="ctr"/>
            <a:r>
              <a:rPr lang="ru-RU" b="1" dirty="0">
                <a:solidFill>
                  <a:schemeClr val="accent6">
                    <a:lumMod val="60000"/>
                    <a:lumOff val="40000"/>
                  </a:schemeClr>
                </a:solidFill>
                <a:latin typeface="Times New Roman" pitchFamily="18" charset="0"/>
                <a:cs typeface="Times New Roman" pitchFamily="18" charset="0"/>
              </a:rPr>
              <a:t>1922 </a:t>
            </a:r>
            <a:r>
              <a:rPr lang="ru-RU" b="1" dirty="0" err="1">
                <a:solidFill>
                  <a:schemeClr val="accent6">
                    <a:lumMod val="60000"/>
                    <a:lumOff val="40000"/>
                  </a:schemeClr>
                </a:solidFill>
                <a:latin typeface="Times New Roman" pitchFamily="18" charset="0"/>
                <a:cs typeface="Times New Roman" pitchFamily="18" charset="0"/>
              </a:rPr>
              <a:t>сыллаахха</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ахсынньы</a:t>
            </a:r>
            <a:r>
              <a:rPr lang="ru-RU" b="1" dirty="0">
                <a:solidFill>
                  <a:schemeClr val="accent6">
                    <a:lumMod val="60000"/>
                    <a:lumOff val="40000"/>
                  </a:schemeClr>
                </a:solidFill>
                <a:latin typeface="Times New Roman" pitchFamily="18" charset="0"/>
                <a:cs typeface="Times New Roman" pitchFamily="18" charset="0"/>
              </a:rPr>
              <a:t> 27 </a:t>
            </a:r>
            <a:r>
              <a:rPr lang="ru-RU" b="1" dirty="0" err="1">
                <a:solidFill>
                  <a:schemeClr val="accent6">
                    <a:lumMod val="60000"/>
                    <a:lumOff val="40000"/>
                  </a:schemeClr>
                </a:solidFill>
                <a:latin typeface="Times New Roman" pitchFamily="18" charset="0"/>
                <a:cs typeface="Times New Roman" pitchFamily="18" charset="0"/>
              </a:rPr>
              <a:t>күнүттэн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бастакы</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Бүтүн</a:t>
            </a:r>
            <a:r>
              <a:rPr lang="ru-RU" b="1" dirty="0">
                <a:solidFill>
                  <a:schemeClr val="accent6">
                    <a:lumMod val="60000"/>
                    <a:lumOff val="40000"/>
                  </a:schemeClr>
                </a:solidFill>
                <a:latin typeface="Times New Roman" pitchFamily="18" charset="0"/>
                <a:cs typeface="Times New Roman" pitchFamily="18" charset="0"/>
              </a:rPr>
              <a:t> Саха </a:t>
            </a:r>
            <a:r>
              <a:rPr lang="ru-RU" b="1" dirty="0" err="1">
                <a:solidFill>
                  <a:schemeClr val="accent6">
                    <a:lumMod val="60000"/>
                    <a:lumOff val="40000"/>
                  </a:schemeClr>
                </a:solidFill>
                <a:latin typeface="Times New Roman" pitchFamily="18" charset="0"/>
                <a:cs typeface="Times New Roman" pitchFamily="18" charset="0"/>
              </a:rPr>
              <a:t>сиринээҕи</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үлэһит</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уонна</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кыһыл</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аармыйа</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дьокутааттарын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сийиэһин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дэлэгээтэ</a:t>
            </a:r>
            <a:r>
              <a:rPr lang="ru-RU" b="1" dirty="0">
                <a:solidFill>
                  <a:schemeClr val="accent6">
                    <a:lumMod val="60000"/>
                    <a:lumOff val="40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val="544494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8705" y="1532985"/>
            <a:ext cx="6954582" cy="446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99592" y="332656"/>
            <a:ext cx="7272808" cy="1200329"/>
          </a:xfrm>
          <a:prstGeom prst="rect">
            <a:avLst/>
          </a:prstGeom>
        </p:spPr>
        <p:txBody>
          <a:bodyPr wrap="square">
            <a:spAutoFit/>
          </a:bodyPr>
          <a:lstStyle/>
          <a:p>
            <a:pPr algn="ctr"/>
            <a:r>
              <a:rPr lang="ru-RU" b="1" dirty="0" smtClean="0">
                <a:solidFill>
                  <a:schemeClr val="accent6">
                    <a:lumMod val="60000"/>
                    <a:lumOff val="40000"/>
                  </a:schemeClr>
                </a:solidFill>
                <a:latin typeface="Times New Roman" pitchFamily="18" charset="0"/>
                <a:cs typeface="Times New Roman" pitchFamily="18" charset="0"/>
              </a:rPr>
              <a:t>1923 </a:t>
            </a:r>
            <a:r>
              <a:rPr lang="ru-RU" b="1" dirty="0" err="1">
                <a:solidFill>
                  <a:schemeClr val="accent6">
                    <a:lumMod val="60000"/>
                    <a:lumOff val="40000"/>
                  </a:schemeClr>
                </a:solidFill>
                <a:latin typeface="Times New Roman" pitchFamily="18" charset="0"/>
                <a:cs typeface="Times New Roman" pitchFamily="18" charset="0"/>
              </a:rPr>
              <a:t>сыл</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иккис</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Бүтүн</a:t>
            </a:r>
            <a:r>
              <a:rPr lang="ru-RU" b="1" dirty="0">
                <a:solidFill>
                  <a:schemeClr val="accent6">
                    <a:lumMod val="60000"/>
                    <a:lumOff val="40000"/>
                  </a:schemeClr>
                </a:solidFill>
                <a:latin typeface="Times New Roman" pitchFamily="18" charset="0"/>
                <a:cs typeface="Times New Roman" pitchFamily="18" charset="0"/>
              </a:rPr>
              <a:t> Саха </a:t>
            </a:r>
            <a:r>
              <a:rPr lang="ru-RU" b="1" dirty="0" err="1">
                <a:solidFill>
                  <a:schemeClr val="accent6">
                    <a:lumMod val="60000"/>
                    <a:lumOff val="40000"/>
                  </a:schemeClr>
                </a:solidFill>
                <a:latin typeface="Times New Roman" pitchFamily="18" charset="0"/>
                <a:cs typeface="Times New Roman" pitchFamily="18" charset="0"/>
              </a:rPr>
              <a:t>сиринээҕи</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үлэһит</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уонна</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кыһыл</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аармыйа</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дьокутааттарын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сийиэһин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дэлэгээтэ</a:t>
            </a:r>
            <a:r>
              <a:rPr lang="ru-RU" b="1" dirty="0">
                <a:solidFill>
                  <a:schemeClr val="accent6">
                    <a:lumMod val="60000"/>
                    <a:lumOff val="40000"/>
                  </a:schemeClr>
                </a:solidFill>
                <a:latin typeface="Times New Roman" pitchFamily="18" charset="0"/>
                <a:cs typeface="Times New Roman" pitchFamily="18" charset="0"/>
              </a:rPr>
              <a:t>., делегат </a:t>
            </a:r>
            <a:r>
              <a:rPr lang="ru-RU" b="1" dirty="0" err="1">
                <a:solidFill>
                  <a:schemeClr val="accent6">
                    <a:lumMod val="60000"/>
                    <a:lumOff val="40000"/>
                  </a:schemeClr>
                </a:solidFill>
                <a:latin typeface="Times New Roman" pitchFamily="18" charset="0"/>
                <a:cs typeface="Times New Roman" pitchFamily="18" charset="0"/>
              </a:rPr>
              <a:t>быһыытынан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куоластааһыҥҥа</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кыттар.Марха</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улууһун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билиҥҥи</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Ньурба</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исполкомун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бэрэссэдээтэлтнэн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туруоруллубута</a:t>
            </a:r>
            <a:endParaRPr lang="ru-RU" b="1" dirty="0">
              <a:solidFill>
                <a:schemeClr val="accent6">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490785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916832"/>
            <a:ext cx="648072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332656"/>
            <a:ext cx="7632848" cy="1384995"/>
          </a:xfrm>
          <a:prstGeom prst="rect">
            <a:avLst/>
          </a:prstGeom>
          <a:noFill/>
        </p:spPr>
        <p:txBody>
          <a:bodyPr wrap="square" rtlCol="0">
            <a:spAutoFit/>
          </a:bodyPr>
          <a:lstStyle/>
          <a:p>
            <a:pPr algn="ctr"/>
            <a:r>
              <a:rPr lang="ru-RU" dirty="0"/>
              <a:t> </a:t>
            </a:r>
            <a:r>
              <a:rPr lang="ru-RU" sz="2800" b="1" dirty="0" err="1">
                <a:solidFill>
                  <a:schemeClr val="accent6">
                    <a:lumMod val="60000"/>
                    <a:lumOff val="40000"/>
                  </a:schemeClr>
                </a:solidFill>
                <a:latin typeface="Times New Roman" pitchFamily="18" charset="0"/>
                <a:cs typeface="Times New Roman" pitchFamily="18" charset="0"/>
              </a:rPr>
              <a:t>Муус</a:t>
            </a:r>
            <a:r>
              <a:rPr lang="ru-RU" sz="2800" b="1" dirty="0">
                <a:solidFill>
                  <a:schemeClr val="accent6">
                    <a:lumMod val="60000"/>
                    <a:lumOff val="40000"/>
                  </a:schemeClr>
                </a:solidFill>
                <a:latin typeface="Times New Roman" pitchFamily="18" charset="0"/>
                <a:cs typeface="Times New Roman" pitchFamily="18" charset="0"/>
              </a:rPr>
              <a:t> </a:t>
            </a:r>
            <a:r>
              <a:rPr lang="ru-RU" sz="2800" b="1" dirty="0" err="1">
                <a:solidFill>
                  <a:schemeClr val="accent6">
                    <a:lumMod val="60000"/>
                    <a:lumOff val="40000"/>
                  </a:schemeClr>
                </a:solidFill>
                <a:latin typeface="Times New Roman" pitchFamily="18" charset="0"/>
                <a:cs typeface="Times New Roman" pitchFamily="18" charset="0"/>
              </a:rPr>
              <a:t>устар</a:t>
            </a:r>
            <a:r>
              <a:rPr lang="ru-RU" sz="2800" b="1" dirty="0">
                <a:solidFill>
                  <a:schemeClr val="accent6">
                    <a:lumMod val="60000"/>
                    <a:lumOff val="40000"/>
                  </a:schemeClr>
                </a:solidFill>
                <a:latin typeface="Times New Roman" pitchFamily="18" charset="0"/>
                <a:cs typeface="Times New Roman" pitchFamily="18" charset="0"/>
              </a:rPr>
              <a:t> 1 </a:t>
            </a:r>
            <a:r>
              <a:rPr lang="ru-RU" sz="2800" b="1" dirty="0" err="1">
                <a:solidFill>
                  <a:schemeClr val="accent6">
                    <a:lumMod val="60000"/>
                    <a:lumOff val="40000"/>
                  </a:schemeClr>
                </a:solidFill>
                <a:latin typeface="Times New Roman" pitchFamily="18" charset="0"/>
                <a:cs typeface="Times New Roman" pitchFamily="18" charset="0"/>
              </a:rPr>
              <a:t>күнүгэр</a:t>
            </a:r>
            <a:r>
              <a:rPr lang="ru-RU" sz="2800" b="1" dirty="0">
                <a:solidFill>
                  <a:schemeClr val="accent6">
                    <a:lumMod val="60000"/>
                    <a:lumOff val="40000"/>
                  </a:schemeClr>
                </a:solidFill>
                <a:latin typeface="Times New Roman" pitchFamily="18" charset="0"/>
                <a:cs typeface="Times New Roman" pitchFamily="18" charset="0"/>
              </a:rPr>
              <a:t> 1923 </a:t>
            </a:r>
            <a:r>
              <a:rPr lang="ru-RU" sz="2800" b="1" dirty="0" err="1">
                <a:solidFill>
                  <a:schemeClr val="accent6">
                    <a:lumMod val="60000"/>
                    <a:lumOff val="40000"/>
                  </a:schemeClr>
                </a:solidFill>
                <a:latin typeface="Times New Roman" pitchFamily="18" charset="0"/>
                <a:cs typeface="Times New Roman" pitchFamily="18" charset="0"/>
              </a:rPr>
              <a:t>сыллаахха</a:t>
            </a:r>
            <a:r>
              <a:rPr lang="ru-RU" sz="2800" b="1" dirty="0">
                <a:solidFill>
                  <a:schemeClr val="accent6">
                    <a:lumMod val="60000"/>
                    <a:lumOff val="40000"/>
                  </a:schemeClr>
                </a:solidFill>
                <a:latin typeface="Times New Roman" pitchFamily="18" charset="0"/>
                <a:cs typeface="Times New Roman" pitchFamily="18" charset="0"/>
              </a:rPr>
              <a:t> </a:t>
            </a:r>
            <a:r>
              <a:rPr lang="ru-RU" sz="2800" b="1" dirty="0" err="1">
                <a:solidFill>
                  <a:schemeClr val="accent6">
                    <a:lumMod val="60000"/>
                    <a:lumOff val="40000"/>
                  </a:schemeClr>
                </a:solidFill>
                <a:latin typeface="Times New Roman" pitchFamily="18" charset="0"/>
                <a:cs typeface="Times New Roman" pitchFamily="18" charset="0"/>
              </a:rPr>
              <a:t>Бүлүү</a:t>
            </a:r>
            <a:r>
              <a:rPr lang="ru-RU" sz="2800" b="1" dirty="0">
                <a:solidFill>
                  <a:schemeClr val="accent6">
                    <a:lumMod val="60000"/>
                    <a:lumOff val="40000"/>
                  </a:schemeClr>
                </a:solidFill>
                <a:latin typeface="Times New Roman" pitchFamily="18" charset="0"/>
                <a:cs typeface="Times New Roman" pitchFamily="18" charset="0"/>
              </a:rPr>
              <a:t> </a:t>
            </a:r>
            <a:r>
              <a:rPr lang="ru-RU" sz="2800" b="1" dirty="0" err="1">
                <a:solidFill>
                  <a:schemeClr val="accent6">
                    <a:lumMod val="60000"/>
                    <a:lumOff val="40000"/>
                  </a:schemeClr>
                </a:solidFill>
                <a:latin typeface="Times New Roman" pitchFamily="18" charset="0"/>
                <a:cs typeface="Times New Roman" pitchFamily="18" charset="0"/>
              </a:rPr>
              <a:t>куоракка</a:t>
            </a:r>
            <a:r>
              <a:rPr lang="ru-RU" sz="2800" b="1" dirty="0">
                <a:solidFill>
                  <a:schemeClr val="accent6">
                    <a:lumMod val="60000"/>
                    <a:lumOff val="40000"/>
                  </a:schemeClr>
                </a:solidFill>
                <a:latin typeface="Times New Roman" pitchFamily="18" charset="0"/>
                <a:cs typeface="Times New Roman" pitchFamily="18" charset="0"/>
              </a:rPr>
              <a:t> РЛКСМ </a:t>
            </a:r>
            <a:r>
              <a:rPr lang="ru-RU" sz="2800" b="1" dirty="0" err="1">
                <a:solidFill>
                  <a:schemeClr val="accent6">
                    <a:lumMod val="60000"/>
                    <a:lumOff val="40000"/>
                  </a:schemeClr>
                </a:solidFill>
                <a:latin typeface="Times New Roman" pitchFamily="18" charset="0"/>
                <a:cs typeface="Times New Roman" pitchFamily="18" charset="0"/>
              </a:rPr>
              <a:t>Бүлүүтээҕи</a:t>
            </a:r>
            <a:r>
              <a:rPr lang="ru-RU" sz="2800" b="1" dirty="0">
                <a:solidFill>
                  <a:schemeClr val="accent6">
                    <a:lumMod val="60000"/>
                    <a:lumOff val="40000"/>
                  </a:schemeClr>
                </a:solidFill>
                <a:latin typeface="Times New Roman" pitchFamily="18" charset="0"/>
                <a:cs typeface="Times New Roman" pitchFamily="18" charset="0"/>
              </a:rPr>
              <a:t> </a:t>
            </a:r>
            <a:r>
              <a:rPr lang="ru-RU" sz="2800" b="1" dirty="0" err="1">
                <a:solidFill>
                  <a:schemeClr val="accent6">
                    <a:lumMod val="60000"/>
                    <a:lumOff val="40000"/>
                  </a:schemeClr>
                </a:solidFill>
                <a:latin typeface="Times New Roman" pitchFamily="18" charset="0"/>
                <a:cs typeface="Times New Roman" pitchFamily="18" charset="0"/>
              </a:rPr>
              <a:t>уокуругар</a:t>
            </a:r>
            <a:r>
              <a:rPr lang="ru-RU" sz="2800" b="1" dirty="0">
                <a:solidFill>
                  <a:schemeClr val="accent6">
                    <a:lumMod val="60000"/>
                    <a:lumOff val="40000"/>
                  </a:schemeClr>
                </a:solidFill>
                <a:latin typeface="Times New Roman" pitchFamily="18" charset="0"/>
                <a:cs typeface="Times New Roman" pitchFamily="18" charset="0"/>
              </a:rPr>
              <a:t> </a:t>
            </a:r>
            <a:r>
              <a:rPr lang="ru-RU" sz="2800" b="1" dirty="0" err="1" smtClean="0">
                <a:solidFill>
                  <a:schemeClr val="accent6">
                    <a:lumMod val="60000"/>
                    <a:lumOff val="40000"/>
                  </a:schemeClr>
                </a:solidFill>
                <a:latin typeface="Times New Roman" pitchFamily="18" charset="0"/>
                <a:cs typeface="Times New Roman" pitchFamily="18" charset="0"/>
              </a:rPr>
              <a:t>инструкторынан</a:t>
            </a:r>
            <a:r>
              <a:rPr lang="ru-RU" sz="2800" b="1" dirty="0" smtClean="0">
                <a:solidFill>
                  <a:schemeClr val="accent6">
                    <a:lumMod val="60000"/>
                    <a:lumOff val="40000"/>
                  </a:schemeClr>
                </a:solidFill>
                <a:latin typeface="Times New Roman" pitchFamily="18" charset="0"/>
                <a:cs typeface="Times New Roman" pitchFamily="18" charset="0"/>
              </a:rPr>
              <a:t> </a:t>
            </a:r>
            <a:r>
              <a:rPr lang="ru-RU" sz="2800" b="1" dirty="0" err="1">
                <a:solidFill>
                  <a:schemeClr val="accent6">
                    <a:lumMod val="60000"/>
                    <a:lumOff val="40000"/>
                  </a:schemeClr>
                </a:solidFill>
                <a:latin typeface="Times New Roman" pitchFamily="18" charset="0"/>
                <a:cs typeface="Times New Roman" pitchFamily="18" charset="0"/>
              </a:rPr>
              <a:t>үлэҕэ</a:t>
            </a:r>
            <a:r>
              <a:rPr lang="ru-RU" sz="2800" b="1" dirty="0">
                <a:solidFill>
                  <a:schemeClr val="accent6">
                    <a:lumMod val="60000"/>
                    <a:lumOff val="40000"/>
                  </a:schemeClr>
                </a:solidFill>
                <a:latin typeface="Times New Roman" pitchFamily="18" charset="0"/>
                <a:cs typeface="Times New Roman" pitchFamily="18" charset="0"/>
              </a:rPr>
              <a:t> </a:t>
            </a:r>
            <a:r>
              <a:rPr lang="ru-RU" sz="2800" b="1" dirty="0" err="1">
                <a:solidFill>
                  <a:schemeClr val="accent6">
                    <a:lumMod val="60000"/>
                    <a:lumOff val="40000"/>
                  </a:schemeClr>
                </a:solidFill>
                <a:latin typeface="Times New Roman" pitchFamily="18" charset="0"/>
                <a:cs typeface="Times New Roman" pitchFamily="18" charset="0"/>
              </a:rPr>
              <a:t>ыыталлар</a:t>
            </a:r>
            <a:r>
              <a:rPr lang="ru-RU" sz="2800" b="1" dirty="0">
                <a:solidFill>
                  <a:schemeClr val="accent6">
                    <a:lumMod val="60000"/>
                    <a:lumOff val="4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761929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628800"/>
            <a:ext cx="6380231" cy="472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9632" y="404664"/>
            <a:ext cx="6768752" cy="830997"/>
          </a:xfrm>
          <a:prstGeom prst="rect">
            <a:avLst/>
          </a:prstGeom>
          <a:noFill/>
        </p:spPr>
        <p:txBody>
          <a:bodyPr wrap="square" rtlCol="0">
            <a:spAutoFit/>
          </a:bodyPr>
          <a:lstStyle/>
          <a:p>
            <a:pPr algn="ctr"/>
            <a:r>
              <a:rPr lang="ru-RU" sz="2400" b="1" dirty="0">
                <a:solidFill>
                  <a:schemeClr val="accent6">
                    <a:lumMod val="60000"/>
                    <a:lumOff val="40000"/>
                  </a:schemeClr>
                </a:solidFill>
                <a:latin typeface="Times New Roman" pitchFamily="18" charset="0"/>
                <a:cs typeface="Times New Roman" pitchFamily="18" charset="0"/>
              </a:rPr>
              <a:t>1924, </a:t>
            </a:r>
            <a:r>
              <a:rPr lang="ru-RU" sz="2400" b="1" dirty="0" err="1">
                <a:solidFill>
                  <a:schemeClr val="accent6">
                    <a:lumMod val="60000"/>
                    <a:lumOff val="40000"/>
                  </a:schemeClr>
                </a:solidFill>
                <a:latin typeface="Times New Roman" pitchFamily="18" charset="0"/>
                <a:cs typeface="Times New Roman" pitchFamily="18" charset="0"/>
              </a:rPr>
              <a:t>ахсынньы</a:t>
            </a:r>
            <a:r>
              <a:rPr lang="ru-RU" sz="2400" b="1" dirty="0">
                <a:solidFill>
                  <a:schemeClr val="accent6">
                    <a:lumMod val="60000"/>
                    <a:lumOff val="40000"/>
                  </a:schemeClr>
                </a:solidFill>
                <a:latin typeface="Times New Roman" pitchFamily="18" charset="0"/>
                <a:cs typeface="Times New Roman" pitchFamily="18" charset="0"/>
              </a:rPr>
              <a:t>- </a:t>
            </a:r>
            <a:r>
              <a:rPr lang="ru-RU" sz="2400" b="1" dirty="0" err="1">
                <a:solidFill>
                  <a:schemeClr val="accent6">
                    <a:lumMod val="60000"/>
                    <a:lumOff val="40000"/>
                  </a:schemeClr>
                </a:solidFill>
                <a:latin typeface="Times New Roman" pitchFamily="18" charset="0"/>
                <a:cs typeface="Times New Roman" pitchFamily="18" charset="0"/>
              </a:rPr>
              <a:t>Бүтүн</a:t>
            </a:r>
            <a:r>
              <a:rPr lang="ru-RU" sz="2400" b="1" dirty="0">
                <a:solidFill>
                  <a:schemeClr val="accent6">
                    <a:lumMod val="60000"/>
                    <a:lumOff val="40000"/>
                  </a:schemeClr>
                </a:solidFill>
                <a:latin typeface="Times New Roman" pitchFamily="18" charset="0"/>
                <a:cs typeface="Times New Roman" pitchFamily="18" charset="0"/>
              </a:rPr>
              <a:t> </a:t>
            </a:r>
            <a:r>
              <a:rPr lang="ru-RU" sz="2400" b="1" dirty="0" err="1">
                <a:solidFill>
                  <a:schemeClr val="accent6">
                    <a:lumMod val="60000"/>
                    <a:lumOff val="40000"/>
                  </a:schemeClr>
                </a:solidFill>
                <a:latin typeface="Times New Roman" pitchFamily="18" charset="0"/>
                <a:cs typeface="Times New Roman" pitchFamily="18" charset="0"/>
              </a:rPr>
              <a:t>союзтааҕы</a:t>
            </a:r>
            <a:r>
              <a:rPr lang="ru-RU" sz="2400" b="1" dirty="0">
                <a:solidFill>
                  <a:schemeClr val="accent6">
                    <a:lumMod val="60000"/>
                    <a:lumOff val="40000"/>
                  </a:schemeClr>
                </a:solidFill>
                <a:latin typeface="Times New Roman" pitchFamily="18" charset="0"/>
                <a:cs typeface="Times New Roman" pitchFamily="18" charset="0"/>
              </a:rPr>
              <a:t>  комсомол </a:t>
            </a:r>
            <a:r>
              <a:rPr lang="en-US" sz="2400" b="1" dirty="0">
                <a:solidFill>
                  <a:schemeClr val="accent6">
                    <a:lumMod val="60000"/>
                    <a:lumOff val="40000"/>
                  </a:schemeClr>
                </a:solidFill>
                <a:latin typeface="Times New Roman" pitchFamily="18" charset="0"/>
                <a:cs typeface="Times New Roman" pitchFamily="18" charset="0"/>
              </a:rPr>
              <a:t>VI </a:t>
            </a:r>
            <a:r>
              <a:rPr lang="ru-RU" sz="2400" b="1" dirty="0" err="1">
                <a:solidFill>
                  <a:schemeClr val="accent6">
                    <a:lumMod val="60000"/>
                    <a:lumOff val="40000"/>
                  </a:schemeClr>
                </a:solidFill>
                <a:latin typeface="Times New Roman" pitchFamily="18" charset="0"/>
                <a:cs typeface="Times New Roman" pitchFamily="18" charset="0"/>
              </a:rPr>
              <a:t>сийиэһин</a:t>
            </a:r>
            <a:r>
              <a:rPr lang="ru-RU" sz="2400" b="1" dirty="0">
                <a:solidFill>
                  <a:schemeClr val="accent6">
                    <a:lumMod val="60000"/>
                    <a:lumOff val="40000"/>
                  </a:schemeClr>
                </a:solidFill>
                <a:latin typeface="Times New Roman" pitchFamily="18" charset="0"/>
                <a:cs typeface="Times New Roman" pitchFamily="18" charset="0"/>
              </a:rPr>
              <a:t> </a:t>
            </a:r>
            <a:r>
              <a:rPr lang="ru-RU" sz="2400" b="1" dirty="0" err="1">
                <a:solidFill>
                  <a:schemeClr val="accent6">
                    <a:lumMod val="60000"/>
                    <a:lumOff val="40000"/>
                  </a:schemeClr>
                </a:solidFill>
                <a:latin typeface="Times New Roman" pitchFamily="18" charset="0"/>
                <a:cs typeface="Times New Roman" pitchFamily="18" charset="0"/>
              </a:rPr>
              <a:t>дэлэгээтэ</a:t>
            </a:r>
            <a:r>
              <a:rPr lang="ru-RU" sz="2400" b="1" dirty="0">
                <a:solidFill>
                  <a:schemeClr val="accent6">
                    <a:lumMod val="60000"/>
                    <a:lumOff val="40000"/>
                  </a:schemeClr>
                </a:solidFill>
                <a:latin typeface="Times New Roman" pitchFamily="18" charset="0"/>
                <a:cs typeface="Times New Roman" pitchFamily="18" charset="0"/>
              </a:rPr>
              <a:t>. (ЯКСМ) </a:t>
            </a:r>
          </a:p>
        </p:txBody>
      </p:sp>
    </p:spTree>
    <p:extLst>
      <p:ext uri="{BB962C8B-B14F-4D97-AF65-F5344CB8AC3E}">
        <p14:creationId xmlns:p14="http://schemas.microsoft.com/office/powerpoint/2010/main" val="17742928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844824"/>
            <a:ext cx="7334659" cy="465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87624" y="692696"/>
            <a:ext cx="6192688" cy="830997"/>
          </a:xfrm>
          <a:prstGeom prst="rect">
            <a:avLst/>
          </a:prstGeom>
          <a:noFill/>
        </p:spPr>
        <p:txBody>
          <a:bodyPr wrap="square" rtlCol="0">
            <a:spAutoFit/>
          </a:bodyPr>
          <a:lstStyle/>
          <a:p>
            <a:pPr algn="ctr"/>
            <a:r>
              <a:rPr lang="ru-RU" sz="2400" b="1" dirty="0" err="1" smtClean="0">
                <a:solidFill>
                  <a:schemeClr val="accent6">
                    <a:lumMod val="60000"/>
                    <a:lumOff val="40000"/>
                  </a:schemeClr>
                </a:solidFill>
                <a:latin typeface="Times New Roman" pitchFamily="18" charset="0"/>
                <a:cs typeface="Times New Roman" pitchFamily="18" charset="0"/>
              </a:rPr>
              <a:t>Андаҕар</a:t>
            </a:r>
            <a:r>
              <a:rPr lang="ru-RU" sz="2400" b="1" dirty="0" smtClean="0">
                <a:solidFill>
                  <a:schemeClr val="accent6">
                    <a:lumMod val="60000"/>
                    <a:lumOff val="40000"/>
                  </a:schemeClr>
                </a:solidFill>
                <a:latin typeface="Times New Roman" pitchFamily="18" charset="0"/>
                <a:cs typeface="Times New Roman" pitchFamily="18" charset="0"/>
              </a:rPr>
              <a:t>  </a:t>
            </a:r>
            <a:r>
              <a:rPr lang="ru-RU" sz="2400" b="1" dirty="0" err="1" smtClean="0">
                <a:solidFill>
                  <a:schemeClr val="accent6">
                    <a:lumMod val="60000"/>
                    <a:lumOff val="40000"/>
                  </a:schemeClr>
                </a:solidFill>
                <a:latin typeface="Times New Roman" pitchFamily="18" charset="0"/>
                <a:cs typeface="Times New Roman" pitchFamily="18" charset="0"/>
              </a:rPr>
              <a:t>биэрэ</a:t>
            </a:r>
            <a:r>
              <a:rPr lang="ru-RU" sz="2400" b="1" dirty="0" smtClean="0">
                <a:solidFill>
                  <a:schemeClr val="accent6">
                    <a:lumMod val="60000"/>
                    <a:lumOff val="40000"/>
                  </a:schemeClr>
                </a:solidFill>
                <a:latin typeface="Times New Roman" pitchFamily="18" charset="0"/>
                <a:cs typeface="Times New Roman" pitchFamily="18" charset="0"/>
              </a:rPr>
              <a:t> </a:t>
            </a:r>
            <a:r>
              <a:rPr lang="ru-RU" sz="2400" b="1" dirty="0" err="1" smtClean="0">
                <a:solidFill>
                  <a:schemeClr val="accent6">
                    <a:lumMod val="60000"/>
                    <a:lumOff val="40000"/>
                  </a:schemeClr>
                </a:solidFill>
                <a:latin typeface="Times New Roman" pitchFamily="18" charset="0"/>
                <a:cs typeface="Times New Roman" pitchFamily="18" charset="0"/>
              </a:rPr>
              <a:t>турар,Дьокуускай</a:t>
            </a:r>
            <a:r>
              <a:rPr lang="ru-RU" sz="2400" b="1" dirty="0" smtClean="0">
                <a:solidFill>
                  <a:schemeClr val="accent6">
                    <a:lumMod val="60000"/>
                    <a:lumOff val="40000"/>
                  </a:schemeClr>
                </a:solidFill>
                <a:latin typeface="Times New Roman" pitchFamily="18" charset="0"/>
                <a:cs typeface="Times New Roman" pitchFamily="18" charset="0"/>
              </a:rPr>
              <a:t> , </a:t>
            </a:r>
            <a:r>
              <a:rPr lang="ru-RU" sz="2400" b="1" dirty="0" err="1" smtClean="0">
                <a:solidFill>
                  <a:schemeClr val="accent6">
                    <a:lumMod val="60000"/>
                    <a:lumOff val="40000"/>
                  </a:schemeClr>
                </a:solidFill>
                <a:latin typeface="Times New Roman" pitchFamily="18" charset="0"/>
                <a:cs typeface="Times New Roman" pitchFamily="18" charset="0"/>
              </a:rPr>
              <a:t>ыам</a:t>
            </a:r>
            <a:r>
              <a:rPr lang="ru-RU" sz="2400" b="1" dirty="0" smtClean="0">
                <a:solidFill>
                  <a:schemeClr val="accent6">
                    <a:lumMod val="60000"/>
                    <a:lumOff val="40000"/>
                  </a:schemeClr>
                </a:solidFill>
                <a:latin typeface="Times New Roman" pitchFamily="18" charset="0"/>
                <a:cs typeface="Times New Roman" pitchFamily="18" charset="0"/>
              </a:rPr>
              <a:t> </a:t>
            </a:r>
            <a:r>
              <a:rPr lang="ru-RU" sz="2400" b="1" dirty="0" err="1" smtClean="0">
                <a:solidFill>
                  <a:schemeClr val="accent6">
                    <a:lumMod val="60000"/>
                    <a:lumOff val="40000"/>
                  </a:schemeClr>
                </a:solidFill>
                <a:latin typeface="Times New Roman" pitchFamily="18" charset="0"/>
                <a:cs typeface="Times New Roman" pitchFamily="18" charset="0"/>
              </a:rPr>
              <a:t>ыйын</a:t>
            </a:r>
            <a:r>
              <a:rPr lang="ru-RU" sz="2400" b="1" dirty="0" smtClean="0">
                <a:solidFill>
                  <a:schemeClr val="accent6">
                    <a:lumMod val="60000"/>
                    <a:lumOff val="40000"/>
                  </a:schemeClr>
                </a:solidFill>
                <a:latin typeface="Times New Roman" pitchFamily="18" charset="0"/>
                <a:cs typeface="Times New Roman" pitchFamily="18" charset="0"/>
              </a:rPr>
              <a:t> 1 </a:t>
            </a:r>
            <a:r>
              <a:rPr lang="ru-RU" sz="2400" b="1" dirty="0" err="1" smtClean="0">
                <a:solidFill>
                  <a:schemeClr val="accent6">
                    <a:lumMod val="60000"/>
                    <a:lumOff val="40000"/>
                  </a:schemeClr>
                </a:solidFill>
                <a:latin typeface="Times New Roman" pitchFamily="18" charset="0"/>
                <a:cs typeface="Times New Roman" pitchFamily="18" charset="0"/>
              </a:rPr>
              <a:t>күнэ</a:t>
            </a:r>
            <a:r>
              <a:rPr lang="ru-RU" sz="2400" b="1" dirty="0" smtClean="0">
                <a:solidFill>
                  <a:schemeClr val="accent6">
                    <a:lumMod val="60000"/>
                    <a:lumOff val="40000"/>
                  </a:schemeClr>
                </a:solidFill>
                <a:latin typeface="Times New Roman" pitchFamily="18" charset="0"/>
                <a:cs typeface="Times New Roman" pitchFamily="18" charset="0"/>
              </a:rPr>
              <a:t>, 1925 </a:t>
            </a:r>
            <a:r>
              <a:rPr lang="ru-RU" sz="2400" b="1" dirty="0" err="1" smtClean="0">
                <a:solidFill>
                  <a:schemeClr val="accent6">
                    <a:lumMod val="60000"/>
                    <a:lumOff val="40000"/>
                  </a:schemeClr>
                </a:solidFill>
                <a:latin typeface="Times New Roman" pitchFamily="18" charset="0"/>
                <a:cs typeface="Times New Roman" pitchFamily="18" charset="0"/>
              </a:rPr>
              <a:t>сыл</a:t>
            </a:r>
            <a:endParaRPr lang="ru-RU" sz="2400" b="1" dirty="0">
              <a:solidFill>
                <a:schemeClr val="accent6">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2962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pPr algn="ctr"/>
            <a:r>
              <a:rPr lang="ru-RU" sz="2400" dirty="0" smtClean="0">
                <a:solidFill>
                  <a:srgbClr val="0070C0"/>
                </a:solidFill>
                <a:effectLst/>
                <a:latin typeface="Times New Roman" pitchFamily="18" charset="0"/>
                <a:cs typeface="Times New Roman" pitchFamily="18" charset="0"/>
              </a:rPr>
              <a:t>1941 </a:t>
            </a:r>
            <a:r>
              <a:rPr lang="ru-RU" sz="2400" dirty="0" err="1" smtClean="0">
                <a:solidFill>
                  <a:srgbClr val="0070C0"/>
                </a:solidFill>
                <a:effectLst/>
                <a:latin typeface="Times New Roman" pitchFamily="18" charset="0"/>
                <a:cs typeface="Times New Roman" pitchFamily="18" charset="0"/>
              </a:rPr>
              <a:t>сыллаахха</a:t>
            </a:r>
            <a:r>
              <a:rPr lang="ru-RU" sz="2400" dirty="0" smtClean="0">
                <a:solidFill>
                  <a:srgbClr val="0070C0"/>
                </a:solidFill>
                <a:effectLst/>
                <a:latin typeface="Times New Roman" pitchFamily="18" charset="0"/>
                <a:cs typeface="Times New Roman" pitchFamily="18" charset="0"/>
              </a:rPr>
              <a:t> </a:t>
            </a:r>
            <a:r>
              <a:rPr lang="ru-RU" sz="2400" dirty="0" err="1" smtClean="0">
                <a:solidFill>
                  <a:srgbClr val="0070C0"/>
                </a:solidFill>
                <a:effectLst/>
                <a:latin typeface="Times New Roman" pitchFamily="18" charset="0"/>
                <a:cs typeface="Times New Roman" pitchFamily="18" charset="0"/>
              </a:rPr>
              <a:t>балаҕан</a:t>
            </a:r>
            <a:r>
              <a:rPr lang="ru-RU" sz="2400" dirty="0" smtClean="0">
                <a:solidFill>
                  <a:srgbClr val="0070C0"/>
                </a:solidFill>
                <a:effectLst/>
                <a:latin typeface="Times New Roman" pitchFamily="18" charset="0"/>
                <a:cs typeface="Times New Roman" pitchFamily="18" charset="0"/>
              </a:rPr>
              <a:t> </a:t>
            </a:r>
            <a:r>
              <a:rPr lang="ru-RU" sz="2400" dirty="0" err="1" smtClean="0">
                <a:solidFill>
                  <a:srgbClr val="0070C0"/>
                </a:solidFill>
                <a:effectLst/>
                <a:latin typeface="Times New Roman" pitchFamily="18" charset="0"/>
                <a:cs typeface="Times New Roman" pitchFamily="18" charset="0"/>
              </a:rPr>
              <a:t>ыйын</a:t>
            </a:r>
            <a:r>
              <a:rPr lang="ru-RU" sz="2400" dirty="0" smtClean="0">
                <a:solidFill>
                  <a:srgbClr val="0070C0"/>
                </a:solidFill>
                <a:effectLst/>
                <a:latin typeface="Times New Roman" pitchFamily="18" charset="0"/>
                <a:cs typeface="Times New Roman" pitchFamily="18" charset="0"/>
              </a:rPr>
              <a:t> 1 </a:t>
            </a:r>
            <a:r>
              <a:rPr lang="ru-RU" sz="2400" dirty="0" err="1" smtClean="0">
                <a:solidFill>
                  <a:srgbClr val="0070C0"/>
                </a:solidFill>
                <a:effectLst/>
                <a:latin typeface="Times New Roman" pitchFamily="18" charset="0"/>
                <a:cs typeface="Times New Roman" pitchFamily="18" charset="0"/>
              </a:rPr>
              <a:t>күнүгэр</a:t>
            </a:r>
            <a:r>
              <a:rPr lang="ru-RU" sz="2400" dirty="0" smtClean="0">
                <a:solidFill>
                  <a:srgbClr val="0070C0"/>
                </a:solidFill>
                <a:effectLst/>
                <a:latin typeface="Times New Roman" pitchFamily="18" charset="0"/>
                <a:cs typeface="Times New Roman" pitchFamily="18" charset="0"/>
              </a:rPr>
              <a:t> </a:t>
            </a:r>
            <a:r>
              <a:rPr lang="ru-RU" sz="2400" dirty="0" err="1" smtClean="0">
                <a:solidFill>
                  <a:srgbClr val="0070C0"/>
                </a:solidFill>
                <a:effectLst/>
                <a:latin typeface="Times New Roman" pitchFamily="18" charset="0"/>
                <a:cs typeface="Times New Roman" pitchFamily="18" charset="0"/>
              </a:rPr>
              <a:t>Аҕа</a:t>
            </a:r>
            <a:r>
              <a:rPr lang="ru-RU" sz="2400" dirty="0" smtClean="0">
                <a:solidFill>
                  <a:srgbClr val="0070C0"/>
                </a:solidFill>
                <a:effectLst/>
                <a:latin typeface="Times New Roman" pitchFamily="18" charset="0"/>
                <a:cs typeface="Times New Roman" pitchFamily="18" charset="0"/>
              </a:rPr>
              <a:t> дойду </a:t>
            </a:r>
            <a:r>
              <a:rPr lang="ru-RU" sz="2400" dirty="0" err="1" smtClean="0">
                <a:solidFill>
                  <a:srgbClr val="0070C0"/>
                </a:solidFill>
                <a:effectLst/>
                <a:latin typeface="Times New Roman" pitchFamily="18" charset="0"/>
                <a:cs typeface="Times New Roman" pitchFamily="18" charset="0"/>
              </a:rPr>
              <a:t>Улуу</a:t>
            </a:r>
            <a:r>
              <a:rPr lang="ru-RU" sz="2400" dirty="0" smtClean="0">
                <a:solidFill>
                  <a:srgbClr val="0070C0"/>
                </a:solidFill>
                <a:effectLst/>
                <a:latin typeface="Times New Roman" pitchFamily="18" charset="0"/>
                <a:cs typeface="Times New Roman" pitchFamily="18" charset="0"/>
              </a:rPr>
              <a:t> </a:t>
            </a:r>
            <a:r>
              <a:rPr lang="ru-RU" sz="2400" dirty="0" err="1" smtClean="0">
                <a:solidFill>
                  <a:srgbClr val="0070C0"/>
                </a:solidFill>
                <a:effectLst/>
                <a:latin typeface="Times New Roman" pitchFamily="18" charset="0"/>
                <a:cs typeface="Times New Roman" pitchFamily="18" charset="0"/>
              </a:rPr>
              <a:t>сэриитигэр</a:t>
            </a:r>
            <a:r>
              <a:rPr lang="ru-RU" sz="2400" dirty="0" smtClean="0">
                <a:solidFill>
                  <a:srgbClr val="0070C0"/>
                </a:solidFill>
                <a:effectLst/>
                <a:latin typeface="Times New Roman" pitchFamily="18" charset="0"/>
                <a:cs typeface="Times New Roman" pitchFamily="18" charset="0"/>
              </a:rPr>
              <a:t> , </a:t>
            </a:r>
            <a:r>
              <a:rPr lang="ru-RU" sz="2400" dirty="0" err="1" smtClean="0">
                <a:solidFill>
                  <a:srgbClr val="0070C0"/>
                </a:solidFill>
                <a:effectLst/>
                <a:latin typeface="Times New Roman" pitchFamily="18" charset="0"/>
                <a:cs typeface="Times New Roman" pitchFamily="18" charset="0"/>
              </a:rPr>
              <a:t>Ийэ</a:t>
            </a:r>
            <a:r>
              <a:rPr lang="ru-RU" sz="2400" dirty="0" smtClean="0">
                <a:solidFill>
                  <a:srgbClr val="0070C0"/>
                </a:solidFill>
                <a:effectLst/>
                <a:latin typeface="Times New Roman" pitchFamily="18" charset="0"/>
                <a:cs typeface="Times New Roman" pitchFamily="18" charset="0"/>
              </a:rPr>
              <a:t> </a:t>
            </a:r>
            <a:r>
              <a:rPr lang="ru-RU" sz="2400" dirty="0" err="1" smtClean="0">
                <a:solidFill>
                  <a:srgbClr val="0070C0"/>
                </a:solidFill>
                <a:effectLst/>
                <a:latin typeface="Times New Roman" pitchFamily="18" charset="0"/>
                <a:cs typeface="Times New Roman" pitchFamily="18" charset="0"/>
              </a:rPr>
              <a:t>дойдутун</a:t>
            </a:r>
            <a:r>
              <a:rPr lang="ru-RU" sz="2400" dirty="0" smtClean="0">
                <a:solidFill>
                  <a:srgbClr val="0070C0"/>
                </a:solidFill>
                <a:effectLst/>
                <a:latin typeface="Times New Roman" pitchFamily="18" charset="0"/>
                <a:cs typeface="Times New Roman" pitchFamily="18" charset="0"/>
              </a:rPr>
              <a:t> </a:t>
            </a:r>
            <a:r>
              <a:rPr lang="ru-RU" sz="2400" dirty="0" err="1" smtClean="0">
                <a:solidFill>
                  <a:srgbClr val="0070C0"/>
                </a:solidFill>
                <a:effectLst/>
                <a:latin typeface="Times New Roman" pitchFamily="18" charset="0"/>
                <a:cs typeface="Times New Roman" pitchFamily="18" charset="0"/>
              </a:rPr>
              <a:t>көмүскүү</a:t>
            </a:r>
            <a:r>
              <a:rPr lang="ru-RU" sz="2400" dirty="0" smtClean="0">
                <a:solidFill>
                  <a:srgbClr val="0070C0"/>
                </a:solidFill>
                <a:effectLst/>
                <a:latin typeface="Times New Roman" pitchFamily="18" charset="0"/>
                <a:cs typeface="Times New Roman" pitchFamily="18" charset="0"/>
              </a:rPr>
              <a:t> </a:t>
            </a:r>
            <a:r>
              <a:rPr lang="ru-RU" sz="2400" dirty="0" err="1" smtClean="0">
                <a:solidFill>
                  <a:srgbClr val="0070C0"/>
                </a:solidFill>
                <a:effectLst/>
                <a:latin typeface="Times New Roman" pitchFamily="18" charset="0"/>
                <a:cs typeface="Times New Roman" pitchFamily="18" charset="0"/>
              </a:rPr>
              <a:t>бэйэтин</a:t>
            </a:r>
            <a:r>
              <a:rPr lang="ru-RU" sz="2400" dirty="0" smtClean="0">
                <a:solidFill>
                  <a:srgbClr val="0070C0"/>
                </a:solidFill>
                <a:effectLst/>
                <a:latin typeface="Times New Roman" pitchFamily="18" charset="0"/>
                <a:cs typeface="Times New Roman" pitchFamily="18" charset="0"/>
              </a:rPr>
              <a:t> </a:t>
            </a:r>
            <a:r>
              <a:rPr lang="ru-RU" sz="2400" dirty="0" err="1" smtClean="0">
                <a:solidFill>
                  <a:srgbClr val="0070C0"/>
                </a:solidFill>
                <a:effectLst/>
                <a:latin typeface="Times New Roman" pitchFamily="18" charset="0"/>
                <a:cs typeface="Times New Roman" pitchFamily="18" charset="0"/>
              </a:rPr>
              <a:t>баҕа</a:t>
            </a:r>
            <a:r>
              <a:rPr lang="ru-RU" sz="2400" dirty="0" smtClean="0">
                <a:solidFill>
                  <a:srgbClr val="0070C0"/>
                </a:solidFill>
                <a:effectLst/>
                <a:latin typeface="Times New Roman" pitchFamily="18" charset="0"/>
                <a:cs typeface="Times New Roman" pitchFamily="18" charset="0"/>
              </a:rPr>
              <a:t> </a:t>
            </a:r>
            <a:r>
              <a:rPr lang="ru-RU" sz="2400" dirty="0" err="1" smtClean="0">
                <a:solidFill>
                  <a:srgbClr val="0070C0"/>
                </a:solidFill>
                <a:effectLst/>
                <a:latin typeface="Times New Roman" pitchFamily="18" charset="0"/>
                <a:cs typeface="Times New Roman" pitchFamily="18" charset="0"/>
              </a:rPr>
              <a:t>өттүнэн</a:t>
            </a:r>
            <a:r>
              <a:rPr lang="ru-RU" sz="2400" dirty="0" smtClean="0">
                <a:solidFill>
                  <a:srgbClr val="0070C0"/>
                </a:solidFill>
                <a:effectLst/>
                <a:latin typeface="Times New Roman" pitchFamily="18" charset="0"/>
                <a:cs typeface="Times New Roman" pitchFamily="18" charset="0"/>
              </a:rPr>
              <a:t> </a:t>
            </a:r>
            <a:r>
              <a:rPr lang="ru-RU" sz="2400" dirty="0" err="1" smtClean="0">
                <a:solidFill>
                  <a:srgbClr val="0070C0"/>
                </a:solidFill>
                <a:effectLst/>
                <a:latin typeface="Times New Roman" pitchFamily="18" charset="0"/>
                <a:cs typeface="Times New Roman" pitchFamily="18" charset="0"/>
              </a:rPr>
              <a:t>барбыта</a:t>
            </a:r>
            <a:r>
              <a:rPr lang="ru-RU" sz="2000" dirty="0" smtClean="0">
                <a:solidFill>
                  <a:srgbClr val="0070C0"/>
                </a:solidFill>
                <a:effectLst/>
                <a:latin typeface="Times New Roman" pitchFamily="18" charset="0"/>
                <a:cs typeface="Times New Roman" pitchFamily="18" charset="0"/>
              </a:rPr>
              <a:t>.</a:t>
            </a:r>
            <a:endParaRPr lang="ru-RU" sz="2000" dirty="0">
              <a:solidFill>
                <a:srgbClr val="0070C0"/>
              </a:solidFill>
              <a:effectLst/>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72815"/>
            <a:ext cx="3456384" cy="417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83968" y="1700808"/>
            <a:ext cx="4248472" cy="3416320"/>
          </a:xfrm>
          <a:prstGeom prst="rect">
            <a:avLst/>
          </a:prstGeom>
          <a:noFill/>
        </p:spPr>
        <p:txBody>
          <a:bodyPr wrap="square" rtlCol="0">
            <a:spAutoFit/>
          </a:bodyPr>
          <a:lstStyle/>
          <a:p>
            <a:pPr algn="ctr"/>
            <a:r>
              <a:rPr lang="ru-RU" sz="2400" b="1" dirty="0" smtClean="0">
                <a:solidFill>
                  <a:srgbClr val="0070C0"/>
                </a:solidFill>
                <a:latin typeface="Times New Roman" pitchFamily="18" charset="0"/>
                <a:cs typeface="Times New Roman" pitchFamily="18" charset="0"/>
              </a:rPr>
              <a:t>1942 </a:t>
            </a:r>
            <a:r>
              <a:rPr lang="ru-RU" sz="2400" b="1" dirty="0" err="1" smtClean="0">
                <a:solidFill>
                  <a:srgbClr val="0070C0"/>
                </a:solidFill>
                <a:latin typeface="Times New Roman" pitchFamily="18" charset="0"/>
                <a:cs typeface="Times New Roman" pitchFamily="18" charset="0"/>
              </a:rPr>
              <a:t>сыллаахха</a:t>
            </a:r>
            <a:r>
              <a:rPr lang="ru-RU" sz="2400" b="1" dirty="0" smtClean="0">
                <a:solidFill>
                  <a:srgbClr val="0070C0"/>
                </a:solidFill>
                <a:latin typeface="Times New Roman" pitchFamily="18" charset="0"/>
                <a:cs typeface="Times New Roman" pitchFamily="18" charset="0"/>
              </a:rPr>
              <a:t> </a:t>
            </a:r>
            <a:r>
              <a:rPr lang="ru-RU" sz="2400" b="1" dirty="0" err="1" smtClean="0">
                <a:solidFill>
                  <a:srgbClr val="0070C0"/>
                </a:solidFill>
                <a:latin typeface="Times New Roman" pitchFamily="18" charset="0"/>
                <a:cs typeface="Times New Roman" pitchFamily="18" charset="0"/>
              </a:rPr>
              <a:t>алтынньы</a:t>
            </a:r>
            <a:r>
              <a:rPr lang="ru-RU" sz="2400" b="1" dirty="0" smtClean="0">
                <a:solidFill>
                  <a:srgbClr val="0070C0"/>
                </a:solidFill>
                <a:latin typeface="Times New Roman" pitchFamily="18" charset="0"/>
                <a:cs typeface="Times New Roman" pitchFamily="18" charset="0"/>
              </a:rPr>
              <a:t> </a:t>
            </a:r>
            <a:r>
              <a:rPr lang="ru-RU" sz="2400" b="1" dirty="0" err="1" smtClean="0">
                <a:solidFill>
                  <a:srgbClr val="0070C0"/>
                </a:solidFill>
                <a:latin typeface="Times New Roman" pitchFamily="18" charset="0"/>
                <a:cs typeface="Times New Roman" pitchFamily="18" charset="0"/>
              </a:rPr>
              <a:t>ыйга</a:t>
            </a:r>
            <a:r>
              <a:rPr lang="ru-RU" sz="2400" b="1" dirty="0" smtClean="0">
                <a:solidFill>
                  <a:srgbClr val="0070C0"/>
                </a:solidFill>
                <a:latin typeface="Times New Roman" pitchFamily="18" charset="0"/>
                <a:cs typeface="Times New Roman" pitchFamily="18" charset="0"/>
              </a:rPr>
              <a:t> </a:t>
            </a:r>
            <a:r>
              <a:rPr lang="ru-RU" sz="2400" b="1" dirty="0" err="1" smtClean="0">
                <a:solidFill>
                  <a:srgbClr val="0070C0"/>
                </a:solidFill>
                <a:latin typeface="Times New Roman" pitchFamily="18" charset="0"/>
                <a:cs typeface="Times New Roman" pitchFamily="18" charset="0"/>
              </a:rPr>
              <a:t>Сталинградтааҕы</a:t>
            </a:r>
            <a:r>
              <a:rPr lang="ru-RU" sz="2400" b="1" dirty="0" smtClean="0">
                <a:solidFill>
                  <a:srgbClr val="0070C0"/>
                </a:solidFill>
                <a:latin typeface="Times New Roman" pitchFamily="18" charset="0"/>
                <a:cs typeface="Times New Roman" pitchFamily="18" charset="0"/>
              </a:rPr>
              <a:t> фронт </a:t>
            </a:r>
            <a:r>
              <a:rPr lang="ru-RU" sz="2400" b="1" dirty="0" err="1" smtClean="0">
                <a:solidFill>
                  <a:srgbClr val="0070C0"/>
                </a:solidFill>
                <a:latin typeface="Times New Roman" pitchFamily="18" charset="0"/>
                <a:cs typeface="Times New Roman" pitchFamily="18" charset="0"/>
              </a:rPr>
              <a:t>кырыктаах</a:t>
            </a:r>
            <a:r>
              <a:rPr lang="ru-RU" sz="2400" b="1" dirty="0" smtClean="0">
                <a:solidFill>
                  <a:srgbClr val="0070C0"/>
                </a:solidFill>
                <a:latin typeface="Times New Roman" pitchFamily="18" charset="0"/>
                <a:cs typeface="Times New Roman" pitchFamily="18" charset="0"/>
              </a:rPr>
              <a:t> </a:t>
            </a:r>
            <a:r>
              <a:rPr lang="ru-RU" sz="2400" b="1" dirty="0" err="1" smtClean="0">
                <a:solidFill>
                  <a:srgbClr val="0070C0"/>
                </a:solidFill>
                <a:latin typeface="Times New Roman" pitchFamily="18" charset="0"/>
                <a:cs typeface="Times New Roman" pitchFamily="18" charset="0"/>
              </a:rPr>
              <a:t>кыргыһыытыгар</a:t>
            </a:r>
            <a:r>
              <a:rPr lang="ru-RU" sz="2400" b="1" dirty="0" smtClean="0">
                <a:solidFill>
                  <a:srgbClr val="0070C0"/>
                </a:solidFill>
                <a:latin typeface="Times New Roman" pitchFamily="18" charset="0"/>
                <a:cs typeface="Times New Roman" pitchFamily="18" charset="0"/>
              </a:rPr>
              <a:t> </a:t>
            </a:r>
            <a:r>
              <a:rPr lang="ru-RU" sz="2400" b="1" dirty="0" err="1" smtClean="0">
                <a:solidFill>
                  <a:srgbClr val="0070C0"/>
                </a:solidFill>
                <a:latin typeface="Times New Roman" pitchFamily="18" charset="0"/>
                <a:cs typeface="Times New Roman" pitchFamily="18" charset="0"/>
              </a:rPr>
              <a:t>өлбүтэ</a:t>
            </a:r>
            <a:r>
              <a:rPr lang="ru-RU" sz="2400" b="1" dirty="0" smtClean="0">
                <a:solidFill>
                  <a:srgbClr val="0070C0"/>
                </a:solidFill>
                <a:latin typeface="Times New Roman" pitchFamily="18" charset="0"/>
                <a:cs typeface="Times New Roman" pitchFamily="18" charset="0"/>
              </a:rPr>
              <a:t>. </a:t>
            </a:r>
            <a:r>
              <a:rPr lang="ru-RU" sz="2400" b="1" dirty="0" err="1" smtClean="0">
                <a:solidFill>
                  <a:srgbClr val="0070C0"/>
                </a:solidFill>
                <a:latin typeface="Times New Roman" pitchFamily="18" charset="0"/>
                <a:cs typeface="Times New Roman" pitchFamily="18" charset="0"/>
              </a:rPr>
              <a:t>Старшай</a:t>
            </a:r>
            <a:r>
              <a:rPr lang="ru-RU" sz="2400" b="1" dirty="0" smtClean="0">
                <a:solidFill>
                  <a:srgbClr val="0070C0"/>
                </a:solidFill>
                <a:latin typeface="Times New Roman" pitchFamily="18" charset="0"/>
                <a:cs typeface="Times New Roman" pitchFamily="18" charset="0"/>
              </a:rPr>
              <a:t> сержант </a:t>
            </a:r>
            <a:r>
              <a:rPr lang="ru-RU" sz="2400" b="1" dirty="0" err="1" smtClean="0">
                <a:solidFill>
                  <a:srgbClr val="0070C0"/>
                </a:solidFill>
                <a:latin typeface="Times New Roman" pitchFamily="18" charset="0"/>
                <a:cs typeface="Times New Roman" pitchFamily="18" charset="0"/>
              </a:rPr>
              <a:t>званиелаах</a:t>
            </a:r>
            <a:r>
              <a:rPr lang="ru-RU" sz="2400" b="1" dirty="0" smtClean="0">
                <a:solidFill>
                  <a:srgbClr val="0070C0"/>
                </a:solidFill>
                <a:latin typeface="Times New Roman" pitchFamily="18" charset="0"/>
                <a:cs typeface="Times New Roman" pitchFamily="18" charset="0"/>
              </a:rPr>
              <a:t>, 924 № </a:t>
            </a:r>
            <a:r>
              <a:rPr lang="ru-RU" sz="2400" b="1" dirty="0" err="1" smtClean="0">
                <a:solidFill>
                  <a:srgbClr val="0070C0"/>
                </a:solidFill>
                <a:latin typeface="Times New Roman" pitchFamily="18" charset="0"/>
                <a:cs typeface="Times New Roman" pitchFamily="18" charset="0"/>
              </a:rPr>
              <a:t>стрелковай</a:t>
            </a:r>
            <a:r>
              <a:rPr lang="ru-RU" sz="2400" b="1" dirty="0" smtClean="0">
                <a:solidFill>
                  <a:srgbClr val="0070C0"/>
                </a:solidFill>
                <a:latin typeface="Times New Roman" pitchFamily="18" charset="0"/>
                <a:cs typeface="Times New Roman" pitchFamily="18" charset="0"/>
              </a:rPr>
              <a:t> полк командира.</a:t>
            </a:r>
          </a:p>
          <a:p>
            <a:pPr algn="ctr"/>
            <a:r>
              <a:rPr lang="ru-RU" sz="2400" b="1" dirty="0" err="1" smtClean="0">
                <a:solidFill>
                  <a:srgbClr val="0070C0"/>
                </a:solidFill>
                <a:latin typeface="Times New Roman" pitchFamily="18" charset="0"/>
                <a:cs typeface="Times New Roman" pitchFamily="18" charset="0"/>
              </a:rPr>
              <a:t>Волгоградскай</a:t>
            </a:r>
            <a:r>
              <a:rPr lang="ru-RU" sz="2400" b="1" dirty="0" smtClean="0">
                <a:solidFill>
                  <a:srgbClr val="0070C0"/>
                </a:solidFill>
                <a:latin typeface="Times New Roman" pitchFamily="18" charset="0"/>
                <a:cs typeface="Times New Roman" pitchFamily="18" charset="0"/>
              </a:rPr>
              <a:t> </a:t>
            </a:r>
            <a:r>
              <a:rPr lang="ru-RU" sz="2400" b="1" dirty="0" err="1" smtClean="0">
                <a:solidFill>
                  <a:srgbClr val="0070C0"/>
                </a:solidFill>
                <a:latin typeface="Times New Roman" pitchFamily="18" charset="0"/>
                <a:cs typeface="Times New Roman" pitchFamily="18" charset="0"/>
              </a:rPr>
              <a:t>уобаласка</a:t>
            </a:r>
            <a:r>
              <a:rPr lang="ru-RU" sz="2400" b="1" dirty="0" smtClean="0">
                <a:solidFill>
                  <a:srgbClr val="0070C0"/>
                </a:solidFill>
                <a:latin typeface="Times New Roman" pitchFamily="18" charset="0"/>
                <a:cs typeface="Times New Roman" pitchFamily="18" charset="0"/>
              </a:rPr>
              <a:t> </a:t>
            </a:r>
            <a:r>
              <a:rPr lang="ru-RU" sz="2400" b="1" dirty="0" err="1" smtClean="0">
                <a:solidFill>
                  <a:srgbClr val="0070C0"/>
                </a:solidFill>
                <a:latin typeface="Times New Roman" pitchFamily="18" charset="0"/>
                <a:cs typeface="Times New Roman" pitchFamily="18" charset="0"/>
              </a:rPr>
              <a:t>көмүллэ</a:t>
            </a:r>
            <a:r>
              <a:rPr lang="ru-RU" sz="2400" b="1" dirty="0" smtClean="0">
                <a:solidFill>
                  <a:srgbClr val="0070C0"/>
                </a:solidFill>
                <a:latin typeface="Times New Roman" pitchFamily="18" charset="0"/>
                <a:cs typeface="Times New Roman" pitchFamily="18" charset="0"/>
              </a:rPr>
              <a:t> </a:t>
            </a:r>
            <a:r>
              <a:rPr lang="ru-RU" sz="2400" b="1" dirty="0" err="1" smtClean="0">
                <a:solidFill>
                  <a:srgbClr val="0070C0"/>
                </a:solidFill>
                <a:latin typeface="Times New Roman" pitchFamily="18" charset="0"/>
                <a:cs typeface="Times New Roman" pitchFamily="18" charset="0"/>
              </a:rPr>
              <a:t>сытар</a:t>
            </a:r>
            <a:r>
              <a:rPr lang="ru-RU" sz="2400" b="1" dirty="0" smtClean="0">
                <a:solidFill>
                  <a:srgbClr val="0070C0"/>
                </a:solidFill>
                <a:latin typeface="Times New Roman" pitchFamily="18" charset="0"/>
                <a:cs typeface="Times New Roman" pitchFamily="18" charset="0"/>
              </a:rPr>
              <a:t>.</a:t>
            </a:r>
            <a:endParaRPr lang="ru-RU" sz="24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01173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3968" y="1028342"/>
            <a:ext cx="4464496" cy="4401205"/>
          </a:xfrm>
          <a:prstGeom prst="rect">
            <a:avLst/>
          </a:prstGeom>
        </p:spPr>
        <p:txBody>
          <a:bodyPr wrap="square">
            <a:spAutoFit/>
          </a:bodyPr>
          <a:lstStyle/>
          <a:p>
            <a:pPr algn="ctr"/>
            <a:endParaRPr lang="ru-RU" sz="2000" b="1" dirty="0" smtClean="0">
              <a:solidFill>
                <a:srgbClr val="0070C0"/>
              </a:solidFill>
              <a:latin typeface="Times New Roman" pitchFamily="18" charset="0"/>
              <a:cs typeface="Times New Roman" pitchFamily="18" charset="0"/>
            </a:endParaRPr>
          </a:p>
          <a:p>
            <a:pPr algn="ctr"/>
            <a:r>
              <a:rPr lang="ru-RU" sz="2000" b="1" dirty="0" smtClean="0">
                <a:solidFill>
                  <a:srgbClr val="0070C0"/>
                </a:solidFill>
                <a:latin typeface="Times New Roman" pitchFamily="18" charset="0"/>
                <a:cs typeface="Times New Roman" pitchFamily="18" charset="0"/>
              </a:rPr>
              <a:t>Саха </a:t>
            </a:r>
            <a:r>
              <a:rPr lang="ru-RU" sz="2000" b="1" dirty="0" err="1" smtClean="0">
                <a:solidFill>
                  <a:srgbClr val="0070C0"/>
                </a:solidFill>
                <a:latin typeface="Times New Roman" pitchFamily="18" charset="0"/>
                <a:cs typeface="Times New Roman" pitchFamily="18" charset="0"/>
              </a:rPr>
              <a:t>суруйааччыта</a:t>
            </a:r>
            <a:r>
              <a:rPr lang="ru-RU" sz="2000" b="1" dirty="0" smtClean="0">
                <a:solidFill>
                  <a:srgbClr val="0070C0"/>
                </a:solidFill>
                <a:latin typeface="Times New Roman" pitchFamily="18" charset="0"/>
                <a:cs typeface="Times New Roman" pitchFamily="18" charset="0"/>
              </a:rPr>
              <a:t> Сергей Васильев_-</a:t>
            </a:r>
            <a:r>
              <a:rPr lang="ru-RU" sz="2000" b="1" dirty="0" err="1" smtClean="0">
                <a:solidFill>
                  <a:srgbClr val="0070C0"/>
                </a:solidFill>
                <a:latin typeface="Times New Roman" pitchFamily="18" charset="0"/>
                <a:cs typeface="Times New Roman" pitchFamily="18" charset="0"/>
              </a:rPr>
              <a:t>Бороҕоонускай</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этиитинэн</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уонна</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туруорсуутунан</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Чаппнадаҕа</a:t>
            </a:r>
            <a:r>
              <a:rPr lang="ru-RU" sz="2000" b="1" dirty="0" smtClean="0">
                <a:solidFill>
                  <a:srgbClr val="0070C0"/>
                </a:solidFill>
                <a:latin typeface="Times New Roman" pitchFamily="18" charset="0"/>
                <a:cs typeface="Times New Roman" pitchFamily="18" charset="0"/>
              </a:rPr>
              <a:t> 1967 </a:t>
            </a:r>
            <a:r>
              <a:rPr lang="ru-RU" sz="2000" b="1" dirty="0" err="1" smtClean="0">
                <a:solidFill>
                  <a:srgbClr val="0070C0"/>
                </a:solidFill>
                <a:latin typeface="Times New Roman" pitchFamily="18" charset="0"/>
                <a:cs typeface="Times New Roman" pitchFamily="18" charset="0"/>
              </a:rPr>
              <a:t>сыллаахха</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сэтинньи</a:t>
            </a:r>
            <a:r>
              <a:rPr lang="ru-RU" sz="2000" b="1" dirty="0" smtClean="0">
                <a:solidFill>
                  <a:srgbClr val="0070C0"/>
                </a:solidFill>
                <a:latin typeface="Times New Roman" pitchFamily="18" charset="0"/>
                <a:cs typeface="Times New Roman" pitchFamily="18" charset="0"/>
              </a:rPr>
              <a:t> 7 </a:t>
            </a:r>
            <a:r>
              <a:rPr lang="ru-RU" sz="2000" b="1" dirty="0" err="1" smtClean="0">
                <a:solidFill>
                  <a:srgbClr val="0070C0"/>
                </a:solidFill>
                <a:latin typeface="Times New Roman" pitchFamily="18" charset="0"/>
                <a:cs typeface="Times New Roman" pitchFamily="18" charset="0"/>
              </a:rPr>
              <a:t>күнүгэр</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Ньурба</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улууһун</a:t>
            </a:r>
            <a:r>
              <a:rPr lang="ru-RU" sz="2000" b="1" dirty="0" smtClean="0">
                <a:solidFill>
                  <a:srgbClr val="0070C0"/>
                </a:solidFill>
                <a:latin typeface="Times New Roman" pitchFamily="18" charset="0"/>
                <a:cs typeface="Times New Roman" pitchFamily="18" charset="0"/>
              </a:rPr>
              <a:t> 20-30 </a:t>
            </a:r>
            <a:r>
              <a:rPr lang="ru-RU" sz="2000" b="1" dirty="0" err="1" smtClean="0">
                <a:solidFill>
                  <a:srgbClr val="0070C0"/>
                </a:solidFill>
                <a:latin typeface="Times New Roman" pitchFamily="18" charset="0"/>
                <a:cs typeface="Times New Roman" pitchFamily="18" charset="0"/>
              </a:rPr>
              <a:t>сыллардааҕы</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биир</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чулуу</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ыччатыгар</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икки</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сэрии</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кыттыылааҕа</a:t>
            </a:r>
            <a:r>
              <a:rPr lang="ru-RU" sz="2000" b="1" dirty="0" smtClean="0">
                <a:solidFill>
                  <a:srgbClr val="0070C0"/>
                </a:solidFill>
                <a:latin typeface="Times New Roman" pitchFamily="18" charset="0"/>
                <a:cs typeface="Times New Roman" pitchFamily="18" charset="0"/>
              </a:rPr>
              <a:t> Спиридон Данилович </a:t>
            </a:r>
            <a:r>
              <a:rPr lang="ru-RU" sz="2000" b="1" dirty="0" err="1" smtClean="0">
                <a:solidFill>
                  <a:srgbClr val="0070C0"/>
                </a:solidFill>
                <a:latin typeface="Times New Roman" pitchFamily="18" charset="0"/>
                <a:cs typeface="Times New Roman" pitchFamily="18" charset="0"/>
              </a:rPr>
              <a:t>Скобелевка</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кыһыл</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сулустаах</a:t>
            </a:r>
            <a:r>
              <a:rPr lang="ru-RU" sz="2000" b="1" dirty="0" smtClean="0">
                <a:solidFill>
                  <a:srgbClr val="0070C0"/>
                </a:solidFill>
                <a:latin typeface="Times New Roman" pitchFamily="18" charset="0"/>
                <a:cs typeface="Times New Roman" pitchFamily="18" charset="0"/>
              </a:rPr>
              <a:t> обелиск </a:t>
            </a:r>
            <a:r>
              <a:rPr lang="ru-RU" sz="2000" b="1" dirty="0" err="1" smtClean="0">
                <a:solidFill>
                  <a:srgbClr val="0070C0"/>
                </a:solidFill>
                <a:latin typeface="Times New Roman" pitchFamily="18" charset="0"/>
                <a:cs typeface="Times New Roman" pitchFamily="18" charset="0"/>
              </a:rPr>
              <a:t>Чаппандаҕа</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лааппы</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уонна</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балыыһа</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иннигэр</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турар</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кыракый</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томторго</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Өктөөп</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өрөбөлүүсүйэтин</a:t>
            </a:r>
            <a:r>
              <a:rPr lang="ru-RU" sz="2000" b="1" dirty="0" smtClean="0">
                <a:solidFill>
                  <a:srgbClr val="0070C0"/>
                </a:solidFill>
                <a:latin typeface="Times New Roman" pitchFamily="18" charset="0"/>
                <a:cs typeface="Times New Roman" pitchFamily="18" charset="0"/>
              </a:rPr>
              <a:t> 50 </a:t>
            </a:r>
            <a:r>
              <a:rPr lang="ru-RU" sz="2000" b="1" dirty="0" err="1" smtClean="0">
                <a:solidFill>
                  <a:srgbClr val="0070C0"/>
                </a:solidFill>
                <a:latin typeface="Times New Roman" pitchFamily="18" charset="0"/>
                <a:cs typeface="Times New Roman" pitchFamily="18" charset="0"/>
              </a:rPr>
              <a:t>сылын</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көрсө</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туроруллубута</a:t>
            </a:r>
            <a:endParaRPr lang="ru-RU" sz="2000" b="1" dirty="0">
              <a:solidFill>
                <a:srgbClr val="0070C0"/>
              </a:solidFill>
              <a:latin typeface="Times New Roman" pitchFamily="18" charset="0"/>
              <a:cs typeface="Times New Roman" pitchFamily="18" charset="0"/>
            </a:endParaRP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96752"/>
            <a:ext cx="3349852" cy="4416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59632" y="476672"/>
            <a:ext cx="5832648" cy="523220"/>
          </a:xfrm>
          <a:prstGeom prst="rect">
            <a:avLst/>
          </a:prstGeom>
          <a:noFill/>
        </p:spPr>
        <p:txBody>
          <a:bodyPr wrap="square" rtlCol="0">
            <a:spAutoFit/>
          </a:bodyPr>
          <a:lstStyle/>
          <a:p>
            <a:pPr algn="ctr"/>
            <a:r>
              <a:rPr lang="ru-RU" sz="2800" b="1" dirty="0" err="1" smtClean="0">
                <a:solidFill>
                  <a:srgbClr val="FF0000"/>
                </a:solidFill>
                <a:latin typeface="Times New Roman" pitchFamily="18" charset="0"/>
                <a:cs typeface="Times New Roman" pitchFamily="18" charset="0"/>
              </a:rPr>
              <a:t>Аатын</a:t>
            </a:r>
            <a:r>
              <a:rPr lang="ru-RU" sz="2800" b="1" dirty="0" smtClean="0">
                <a:solidFill>
                  <a:srgbClr val="FF0000"/>
                </a:solidFill>
                <a:latin typeface="Times New Roman" pitchFamily="18" charset="0"/>
                <a:cs typeface="Times New Roman" pitchFamily="18" charset="0"/>
              </a:rPr>
              <a:t> </a:t>
            </a:r>
            <a:r>
              <a:rPr lang="ru-RU" sz="2800" b="1" dirty="0" err="1" smtClean="0">
                <a:solidFill>
                  <a:srgbClr val="FF0000"/>
                </a:solidFill>
                <a:latin typeface="Times New Roman" pitchFamily="18" charset="0"/>
                <a:cs typeface="Times New Roman" pitchFamily="18" charset="0"/>
              </a:rPr>
              <a:t>үйэтитии</a:t>
            </a:r>
            <a:r>
              <a:rPr lang="ru-RU" sz="2800" b="1" dirty="0" smtClean="0">
                <a:solidFill>
                  <a:srgbClr val="FF0000"/>
                </a:solidFill>
                <a:latin typeface="Times New Roman" pitchFamily="18" charset="0"/>
                <a:cs typeface="Times New Roman" pitchFamily="18" charset="0"/>
              </a:rPr>
              <a:t>.</a:t>
            </a:r>
            <a:endParaRPr lang="ru-RU"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84993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1\Desktop\Хоһоонньуттар\Елизаров Василий Иванович.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72" y="1484784"/>
            <a:ext cx="3074658" cy="443711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44008" y="1988840"/>
            <a:ext cx="3816424" cy="2677656"/>
          </a:xfrm>
          <a:prstGeom prst="rect">
            <a:avLst/>
          </a:prstGeom>
        </p:spPr>
        <p:txBody>
          <a:bodyPr wrap="square">
            <a:spAutoFit/>
          </a:bodyPr>
          <a:lstStyle/>
          <a:p>
            <a:pPr algn="ctr"/>
            <a:r>
              <a:rPr lang="ru-RU" sz="2800" b="1" dirty="0" smtClean="0">
                <a:solidFill>
                  <a:srgbClr val="0070C0"/>
                </a:solidFill>
                <a:latin typeface="Times New Roman" pitchFamily="18" charset="0"/>
                <a:cs typeface="Times New Roman" pitchFamily="18" charset="0"/>
              </a:rPr>
              <a:t>Обелиск </a:t>
            </a:r>
            <a:r>
              <a:rPr lang="ru-RU" sz="2800" b="1" dirty="0" err="1" smtClean="0">
                <a:solidFill>
                  <a:srgbClr val="0070C0"/>
                </a:solidFill>
                <a:latin typeface="Times New Roman" pitchFamily="18" charset="0"/>
                <a:cs typeface="Times New Roman" pitchFamily="18" charset="0"/>
              </a:rPr>
              <a:t>эскиһин</a:t>
            </a:r>
            <a:r>
              <a:rPr lang="ru-RU" sz="2800" b="1" dirty="0" smtClean="0">
                <a:solidFill>
                  <a:srgbClr val="0070C0"/>
                </a:solidFill>
                <a:latin typeface="Times New Roman" pitchFamily="18" charset="0"/>
                <a:cs typeface="Times New Roman" pitchFamily="18" charset="0"/>
              </a:rPr>
              <a:t> </a:t>
            </a:r>
            <a:r>
              <a:rPr lang="ru-RU" sz="2800" b="1" dirty="0" err="1" smtClean="0">
                <a:solidFill>
                  <a:srgbClr val="0070C0"/>
                </a:solidFill>
                <a:latin typeface="Times New Roman" pitchFamily="18" charset="0"/>
                <a:cs typeface="Times New Roman" pitchFamily="18" charset="0"/>
              </a:rPr>
              <a:t>кулууп</a:t>
            </a:r>
            <a:r>
              <a:rPr lang="ru-RU" sz="2800" b="1" dirty="0" smtClean="0">
                <a:solidFill>
                  <a:srgbClr val="0070C0"/>
                </a:solidFill>
                <a:latin typeface="Times New Roman" pitchFamily="18" charset="0"/>
                <a:cs typeface="Times New Roman" pitchFamily="18" charset="0"/>
              </a:rPr>
              <a:t> директора, ССРС </a:t>
            </a:r>
            <a:r>
              <a:rPr lang="ru-RU" sz="2800" b="1" dirty="0" err="1" smtClean="0">
                <a:solidFill>
                  <a:srgbClr val="0070C0"/>
                </a:solidFill>
                <a:latin typeface="Times New Roman" pitchFamily="18" charset="0"/>
                <a:cs typeface="Times New Roman" pitchFamily="18" charset="0"/>
              </a:rPr>
              <a:t>култууратын</a:t>
            </a:r>
            <a:r>
              <a:rPr lang="ru-RU" sz="2800" b="1" dirty="0" smtClean="0">
                <a:solidFill>
                  <a:srgbClr val="0070C0"/>
                </a:solidFill>
                <a:latin typeface="Times New Roman" pitchFamily="18" charset="0"/>
                <a:cs typeface="Times New Roman" pitchFamily="18" charset="0"/>
              </a:rPr>
              <a:t> </a:t>
            </a:r>
            <a:r>
              <a:rPr lang="ru-RU" sz="2800" b="1" dirty="0" err="1" smtClean="0">
                <a:solidFill>
                  <a:srgbClr val="0070C0"/>
                </a:solidFill>
                <a:latin typeface="Times New Roman" pitchFamily="18" charset="0"/>
                <a:cs typeface="Times New Roman" pitchFamily="18" charset="0"/>
              </a:rPr>
              <a:t>туйгуна</a:t>
            </a:r>
            <a:r>
              <a:rPr lang="ru-RU" sz="2800" b="1" dirty="0" smtClean="0">
                <a:solidFill>
                  <a:srgbClr val="0070C0"/>
                </a:solidFill>
                <a:latin typeface="Times New Roman" pitchFamily="18" charset="0"/>
                <a:cs typeface="Times New Roman" pitchFamily="18" charset="0"/>
              </a:rPr>
              <a:t> Елизаров Василий Иванович </a:t>
            </a:r>
            <a:r>
              <a:rPr lang="ru-RU" sz="2800" b="1" dirty="0" err="1" smtClean="0">
                <a:solidFill>
                  <a:srgbClr val="0070C0"/>
                </a:solidFill>
                <a:latin typeface="Times New Roman" pitchFamily="18" charset="0"/>
                <a:cs typeface="Times New Roman" pitchFamily="18" charset="0"/>
              </a:rPr>
              <a:t>толкуйдаан</a:t>
            </a:r>
            <a:r>
              <a:rPr lang="ru-RU" sz="2800" b="1" dirty="0" smtClean="0">
                <a:solidFill>
                  <a:srgbClr val="0070C0"/>
                </a:solidFill>
                <a:latin typeface="Times New Roman" pitchFamily="18" charset="0"/>
                <a:cs typeface="Times New Roman" pitchFamily="18" charset="0"/>
              </a:rPr>
              <a:t> </a:t>
            </a:r>
            <a:r>
              <a:rPr lang="ru-RU" sz="2800" b="1" dirty="0" err="1" smtClean="0">
                <a:solidFill>
                  <a:srgbClr val="0070C0"/>
                </a:solidFill>
                <a:latin typeface="Times New Roman" pitchFamily="18" charset="0"/>
                <a:cs typeface="Times New Roman" pitchFamily="18" charset="0"/>
              </a:rPr>
              <a:t>оҥорбут</a:t>
            </a:r>
            <a:r>
              <a:rPr lang="ru-RU" sz="2800" b="1" dirty="0" smtClean="0">
                <a:solidFill>
                  <a:srgbClr val="0070C0"/>
                </a:solidFill>
                <a:latin typeface="Times New Roman" pitchFamily="18" charset="0"/>
                <a:cs typeface="Times New Roman" pitchFamily="18" charset="0"/>
              </a:rPr>
              <a:t>.</a:t>
            </a:r>
            <a:endParaRPr lang="ru-RU"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881417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263" y="980728"/>
            <a:ext cx="3124480"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124744"/>
            <a:ext cx="367240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34349" y="404664"/>
            <a:ext cx="5442517" cy="400110"/>
          </a:xfrm>
          <a:prstGeom prst="rect">
            <a:avLst/>
          </a:prstGeom>
          <a:noFill/>
        </p:spPr>
        <p:txBody>
          <a:bodyPr wrap="none" rtlCol="0">
            <a:spAutoFit/>
          </a:bodyPr>
          <a:lstStyle/>
          <a:p>
            <a:pPr algn="ctr"/>
            <a:r>
              <a:rPr lang="ru-RU" sz="2000" b="1" dirty="0">
                <a:solidFill>
                  <a:srgbClr val="FF0000"/>
                </a:solidFill>
              </a:rPr>
              <a:t>Обелиск 1967 </a:t>
            </a:r>
            <a:r>
              <a:rPr lang="ru-RU" sz="2000" b="1" dirty="0" err="1">
                <a:solidFill>
                  <a:srgbClr val="FF0000"/>
                </a:solidFill>
              </a:rPr>
              <a:t>сыллаахха</a:t>
            </a:r>
            <a:r>
              <a:rPr lang="ru-RU" sz="2000" b="1" dirty="0">
                <a:solidFill>
                  <a:srgbClr val="FF0000"/>
                </a:solidFill>
              </a:rPr>
              <a:t> </a:t>
            </a:r>
            <a:r>
              <a:rPr lang="ru-RU" sz="2000" b="1" dirty="0" err="1">
                <a:solidFill>
                  <a:srgbClr val="FF0000"/>
                </a:solidFill>
              </a:rPr>
              <a:t>туруоруллубут</a:t>
            </a:r>
            <a:r>
              <a:rPr lang="ru-RU" dirty="0"/>
              <a:t>.</a:t>
            </a:r>
          </a:p>
        </p:txBody>
      </p:sp>
    </p:spTree>
    <p:extLst>
      <p:ext uri="{BB962C8B-B14F-4D97-AF65-F5344CB8AC3E}">
        <p14:creationId xmlns:p14="http://schemas.microsoft.com/office/powerpoint/2010/main" val="129043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620688"/>
            <a:ext cx="8568952" cy="4893647"/>
          </a:xfrm>
          <a:prstGeom prst="rect">
            <a:avLst/>
          </a:prstGeom>
        </p:spPr>
        <p:txBody>
          <a:bodyPr wrap="square">
            <a:spAutoFit/>
          </a:bodyPr>
          <a:lstStyle/>
          <a:p>
            <a:r>
              <a:rPr lang="ru-RU" sz="2400" b="1" dirty="0" err="1" smtClean="0">
                <a:solidFill>
                  <a:srgbClr val="FF0000"/>
                </a:solidFill>
                <a:latin typeface="Times New Roman" pitchFamily="18" charset="0"/>
                <a:cs typeface="Times New Roman" pitchFamily="18" charset="0"/>
              </a:rPr>
              <a:t>Сыала</a:t>
            </a:r>
            <a:r>
              <a:rPr lang="ru-RU" sz="2400" b="1" dirty="0" smtClean="0">
                <a:solidFill>
                  <a:srgbClr val="FF0000"/>
                </a:solidFill>
                <a:latin typeface="Times New Roman" pitchFamily="18" charset="0"/>
                <a:cs typeface="Times New Roman" pitchFamily="18" charset="0"/>
              </a:rPr>
              <a:t>:</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Аҕа</a:t>
            </a:r>
            <a:r>
              <a:rPr lang="ru-RU" sz="2400" b="1" dirty="0" smtClean="0">
                <a:solidFill>
                  <a:schemeClr val="accent5">
                    <a:lumMod val="75000"/>
                  </a:schemeClr>
                </a:solidFill>
                <a:latin typeface="Times New Roman" pitchFamily="18" charset="0"/>
                <a:cs typeface="Times New Roman" pitchFamily="18" charset="0"/>
              </a:rPr>
              <a:t> дойду </a:t>
            </a:r>
            <a:r>
              <a:rPr lang="ru-RU" sz="2400" b="1" dirty="0" err="1" smtClean="0">
                <a:solidFill>
                  <a:schemeClr val="accent5">
                    <a:lumMod val="75000"/>
                  </a:schemeClr>
                </a:solidFill>
                <a:latin typeface="Times New Roman" pitchFamily="18" charset="0"/>
                <a:cs typeface="Times New Roman" pitchFamily="18" charset="0"/>
              </a:rPr>
              <a:t>Улуу</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сэриитэ</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бүппүтэ</a:t>
            </a:r>
            <a:r>
              <a:rPr lang="ru-RU" sz="2400" b="1" dirty="0" smtClean="0">
                <a:solidFill>
                  <a:schemeClr val="accent5">
                    <a:lumMod val="75000"/>
                  </a:schemeClr>
                </a:solidFill>
                <a:latin typeface="Times New Roman" pitchFamily="18" charset="0"/>
                <a:cs typeface="Times New Roman" pitchFamily="18" charset="0"/>
              </a:rPr>
              <a:t> 80 </a:t>
            </a:r>
            <a:r>
              <a:rPr lang="ru-RU" sz="2400" b="1" dirty="0" err="1" smtClean="0">
                <a:solidFill>
                  <a:schemeClr val="accent5">
                    <a:lumMod val="75000"/>
                  </a:schemeClr>
                </a:solidFill>
                <a:latin typeface="Times New Roman" pitchFamily="18" charset="0"/>
                <a:cs typeface="Times New Roman" pitchFamily="18" charset="0"/>
              </a:rPr>
              <a:t>сылынан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Чаппанда</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нэһилиэгэр</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икки</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сэрии</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кыттыылааҕа</a:t>
            </a:r>
            <a:r>
              <a:rPr lang="ru-RU" sz="2400" b="1" dirty="0" smtClean="0">
                <a:solidFill>
                  <a:schemeClr val="accent5">
                    <a:lumMod val="75000"/>
                  </a:schemeClr>
                </a:solidFill>
                <a:latin typeface="Times New Roman" pitchFamily="18" charset="0"/>
                <a:cs typeface="Times New Roman" pitchFamily="18" charset="0"/>
              </a:rPr>
              <a:t> Спиридон Данилович Скобелев </a:t>
            </a:r>
            <a:r>
              <a:rPr lang="ru-RU" sz="2400" b="1" dirty="0" err="1" smtClean="0">
                <a:solidFill>
                  <a:schemeClr val="accent5">
                    <a:lumMod val="75000"/>
                  </a:schemeClr>
                </a:solidFill>
                <a:latin typeface="Times New Roman" pitchFamily="18" charset="0"/>
                <a:cs typeface="Times New Roman" pitchFamily="18" charset="0"/>
              </a:rPr>
              <a:t>аатынан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уулусса</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баарынан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сибээстээн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кини</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олоҕун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билии</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чинчийии</a:t>
            </a:r>
            <a:r>
              <a:rPr lang="ru-RU" sz="2400" b="1" dirty="0" smtClean="0">
                <a:solidFill>
                  <a:schemeClr val="accent5">
                    <a:lumMod val="75000"/>
                  </a:schemeClr>
                </a:solidFill>
                <a:latin typeface="Times New Roman" pitchFamily="18" charset="0"/>
                <a:cs typeface="Times New Roman" pitchFamily="18" charset="0"/>
              </a:rPr>
              <a:t>.</a:t>
            </a:r>
          </a:p>
          <a:p>
            <a:endParaRPr lang="ru-RU" sz="2400" b="1" dirty="0" smtClean="0">
              <a:solidFill>
                <a:schemeClr val="accent5">
                  <a:lumMod val="75000"/>
                </a:schemeClr>
              </a:solidFill>
              <a:latin typeface="Times New Roman" pitchFamily="18" charset="0"/>
              <a:cs typeface="Times New Roman" pitchFamily="18" charset="0"/>
            </a:endParaRPr>
          </a:p>
          <a:p>
            <a:r>
              <a:rPr lang="ru-RU" sz="2400" b="1" dirty="0" err="1" smtClean="0">
                <a:solidFill>
                  <a:srgbClr val="FF0000"/>
                </a:solidFill>
                <a:latin typeface="Times New Roman" pitchFamily="18" charset="0"/>
                <a:cs typeface="Times New Roman" pitchFamily="18" charset="0"/>
              </a:rPr>
              <a:t>Соруга</a:t>
            </a:r>
            <a:r>
              <a:rPr lang="ru-RU" sz="2400" b="1" dirty="0" smtClean="0">
                <a:solidFill>
                  <a:schemeClr val="accent5">
                    <a:lumMod val="75000"/>
                  </a:schemeClr>
                </a:solidFill>
                <a:latin typeface="Times New Roman" pitchFamily="18" charset="0"/>
                <a:cs typeface="Times New Roman" pitchFamily="18" charset="0"/>
              </a:rPr>
              <a:t>: Спиридон Данилович </a:t>
            </a:r>
            <a:r>
              <a:rPr lang="ru-RU" sz="2400" b="1" dirty="0" err="1" smtClean="0">
                <a:solidFill>
                  <a:schemeClr val="accent5">
                    <a:lumMod val="75000"/>
                  </a:schemeClr>
                </a:solidFill>
                <a:latin typeface="Times New Roman" pitchFamily="18" charset="0"/>
                <a:cs typeface="Times New Roman" pitchFamily="18" charset="0"/>
              </a:rPr>
              <a:t>олоҕун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үөрэтии</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чинчийии</a:t>
            </a:r>
            <a:r>
              <a:rPr lang="ru-RU" sz="2400" b="1" dirty="0" smtClean="0">
                <a:solidFill>
                  <a:schemeClr val="accent5">
                    <a:lumMod val="75000"/>
                  </a:schemeClr>
                </a:solidFill>
                <a:latin typeface="Times New Roman" pitchFamily="18" charset="0"/>
                <a:cs typeface="Times New Roman" pitchFamily="18" charset="0"/>
              </a:rPr>
              <a:t>.</a:t>
            </a:r>
          </a:p>
          <a:p>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С.Д.Скобелев</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уулусса</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хаһан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ааттаммытын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ханнык</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ыаллар</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олорон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ааспыттарын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билии</a:t>
            </a:r>
            <a:r>
              <a:rPr lang="ru-RU" sz="2400" b="1" dirty="0" smtClean="0">
                <a:solidFill>
                  <a:schemeClr val="accent5">
                    <a:lumMod val="75000"/>
                  </a:schemeClr>
                </a:solidFill>
                <a:latin typeface="Times New Roman" pitchFamily="18" charset="0"/>
                <a:cs typeface="Times New Roman" pitchFamily="18" charset="0"/>
              </a:rPr>
              <a:t>.</a:t>
            </a:r>
          </a:p>
          <a:p>
            <a:r>
              <a:rPr lang="ru-RU" sz="2400" b="1" dirty="0" smtClean="0">
                <a:solidFill>
                  <a:schemeClr val="accent5">
                    <a:lumMod val="75000"/>
                  </a:schemeClr>
                </a:solidFill>
                <a:latin typeface="Times New Roman" pitchFamily="18" charset="0"/>
                <a:cs typeface="Times New Roman" pitchFamily="18" charset="0"/>
              </a:rPr>
              <a:t>-</a:t>
            </a:r>
            <a:r>
              <a:rPr lang="ru-RU" sz="2400" b="1" dirty="0" err="1" smtClean="0">
                <a:solidFill>
                  <a:schemeClr val="accent5">
                    <a:lumMod val="75000"/>
                  </a:schemeClr>
                </a:solidFill>
                <a:latin typeface="Times New Roman" pitchFamily="18" charset="0"/>
                <a:cs typeface="Times New Roman" pitchFamily="18" charset="0"/>
              </a:rPr>
              <a:t>С.Д.Скобелев</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пааматынньыгын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туһунан</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үөрэтии</a:t>
            </a:r>
            <a:r>
              <a:rPr lang="ru-RU" sz="2400" b="1" dirty="0" smtClean="0">
                <a:solidFill>
                  <a:schemeClr val="accent5">
                    <a:lumMod val="75000"/>
                  </a:schemeClr>
                </a:solidFill>
                <a:latin typeface="Times New Roman" pitchFamily="18" charset="0"/>
                <a:cs typeface="Times New Roman" pitchFamily="18" charset="0"/>
              </a:rPr>
              <a:t>.</a:t>
            </a:r>
          </a:p>
          <a:p>
            <a:r>
              <a:rPr lang="ru-RU" sz="2400" b="1" dirty="0" smtClean="0">
                <a:solidFill>
                  <a:schemeClr val="accent5">
                    <a:lumMod val="75000"/>
                  </a:schemeClr>
                </a:solidFill>
                <a:latin typeface="Times New Roman" pitchFamily="18" charset="0"/>
                <a:cs typeface="Times New Roman" pitchFamily="18" charset="0"/>
              </a:rPr>
              <a:t>-</a:t>
            </a:r>
            <a:r>
              <a:rPr lang="ru-RU" sz="2400" b="1" dirty="0" err="1" smtClean="0">
                <a:solidFill>
                  <a:schemeClr val="accent5">
                    <a:lumMod val="75000"/>
                  </a:schemeClr>
                </a:solidFill>
                <a:latin typeface="Times New Roman" pitchFamily="18" charset="0"/>
                <a:cs typeface="Times New Roman" pitchFamily="18" charset="0"/>
              </a:rPr>
              <a:t>Дьоҥҥо-сэргэҕэ</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тарҕатыы</a:t>
            </a:r>
            <a:r>
              <a:rPr lang="ru-RU" sz="2400" b="1" dirty="0" smtClean="0">
                <a:solidFill>
                  <a:schemeClr val="accent5">
                    <a:lumMod val="75000"/>
                  </a:schemeClr>
                </a:solidFill>
                <a:latin typeface="Times New Roman" pitchFamily="18" charset="0"/>
                <a:cs typeface="Times New Roman" pitchFamily="18" charset="0"/>
              </a:rPr>
              <a:t>;</a:t>
            </a:r>
          </a:p>
          <a:p>
            <a:endParaRPr lang="ru-RU" sz="2400" b="1" dirty="0" smtClean="0">
              <a:solidFill>
                <a:schemeClr val="accent5">
                  <a:lumMod val="75000"/>
                </a:schemeClr>
              </a:solidFill>
              <a:latin typeface="Times New Roman" pitchFamily="18" charset="0"/>
              <a:cs typeface="Times New Roman" pitchFamily="18" charset="0"/>
            </a:endParaRPr>
          </a:p>
          <a:p>
            <a:r>
              <a:rPr lang="ru-RU" sz="2400" b="1" dirty="0" err="1" smtClean="0">
                <a:solidFill>
                  <a:srgbClr val="FF0000"/>
                </a:solidFill>
                <a:latin typeface="Times New Roman" pitchFamily="18" charset="0"/>
                <a:cs typeface="Times New Roman" pitchFamily="18" charset="0"/>
              </a:rPr>
              <a:t>Актуальноһа</a:t>
            </a:r>
            <a:r>
              <a:rPr lang="ru-RU" sz="2400" b="1" dirty="0" smtClean="0">
                <a:solidFill>
                  <a:srgbClr val="FF0000"/>
                </a:solidFill>
                <a:latin typeface="Times New Roman" pitchFamily="18" charset="0"/>
                <a:cs typeface="Times New Roman" pitchFamily="18" charset="0"/>
              </a:rPr>
              <a:t>:</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Сэрии</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ыар</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тыына</a:t>
            </a:r>
            <a:r>
              <a:rPr lang="ru-RU" sz="2400" b="1" dirty="0" smtClean="0">
                <a:solidFill>
                  <a:schemeClr val="accent5">
                    <a:lumMod val="75000"/>
                  </a:schemeClr>
                </a:solidFill>
                <a:latin typeface="Times New Roman" pitchFamily="18" charset="0"/>
                <a:cs typeface="Times New Roman" pitchFamily="18" charset="0"/>
              </a:rPr>
              <a:t> Спиридон Данилович Скобелев </a:t>
            </a:r>
            <a:r>
              <a:rPr lang="ru-RU" sz="2400" b="1" dirty="0" err="1" smtClean="0">
                <a:solidFill>
                  <a:schemeClr val="accent5">
                    <a:lumMod val="75000"/>
                  </a:schemeClr>
                </a:solidFill>
                <a:latin typeface="Times New Roman" pitchFamily="18" charset="0"/>
                <a:cs typeface="Times New Roman" pitchFamily="18" charset="0"/>
              </a:rPr>
              <a:t>олоҕор</a:t>
            </a:r>
            <a:r>
              <a:rPr lang="ru-RU" sz="2400" b="1" dirty="0" smtClean="0">
                <a:solidFill>
                  <a:schemeClr val="accent5">
                    <a:lumMod val="75000"/>
                  </a:schemeClr>
                </a:solidFill>
                <a:latin typeface="Times New Roman" pitchFamily="18" charset="0"/>
                <a:cs typeface="Times New Roman" pitchFamily="18" charset="0"/>
              </a:rPr>
              <a:t> </a:t>
            </a:r>
            <a:r>
              <a:rPr lang="ru-RU" sz="2400" b="1" dirty="0" err="1" smtClean="0">
                <a:solidFill>
                  <a:schemeClr val="accent5">
                    <a:lumMod val="75000"/>
                  </a:schemeClr>
                </a:solidFill>
                <a:latin typeface="Times New Roman" pitchFamily="18" charset="0"/>
                <a:cs typeface="Times New Roman" pitchFamily="18" charset="0"/>
              </a:rPr>
              <a:t>дьайыыта</a:t>
            </a:r>
            <a:r>
              <a:rPr lang="ru-RU" sz="2400" b="1" dirty="0" smtClean="0">
                <a:solidFill>
                  <a:schemeClr val="accent5">
                    <a:lumMod val="75000"/>
                  </a:schemeClr>
                </a:solidFill>
                <a:latin typeface="Times New Roman" pitchFamily="18" charset="0"/>
                <a:cs typeface="Times New Roman" pitchFamily="18" charset="0"/>
              </a:rPr>
              <a:t>.</a:t>
            </a:r>
            <a:endParaRPr lang="ru-RU" sz="2400" b="1" dirty="0">
              <a:solidFill>
                <a:schemeClr val="accent5">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266422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algn="ctr"/>
            <a:r>
              <a:rPr lang="ru-RU" sz="3100" dirty="0" smtClean="0">
                <a:solidFill>
                  <a:schemeClr val="accent6">
                    <a:lumMod val="75000"/>
                  </a:schemeClr>
                </a:solidFill>
                <a:latin typeface="Times New Roman" pitchFamily="18" charset="0"/>
                <a:cs typeface="Times New Roman" pitchFamily="18" charset="0"/>
              </a:rPr>
              <a:t>Спиридон Данилович Скобелев </a:t>
            </a:r>
            <a:r>
              <a:rPr lang="ru-RU" sz="3100" dirty="0" err="1" smtClean="0">
                <a:solidFill>
                  <a:schemeClr val="accent6">
                    <a:lumMod val="75000"/>
                  </a:schemeClr>
                </a:solidFill>
                <a:latin typeface="Times New Roman" pitchFamily="18" charset="0"/>
                <a:cs typeface="Times New Roman" pitchFamily="18" charset="0"/>
              </a:rPr>
              <a:t>аатынан</a:t>
            </a:r>
            <a:r>
              <a:rPr lang="ru-RU" sz="3100" dirty="0" smtClean="0">
                <a:solidFill>
                  <a:schemeClr val="accent6">
                    <a:lumMod val="75000"/>
                  </a:schemeClr>
                </a:solidFill>
                <a:latin typeface="Times New Roman" pitchFamily="18" charset="0"/>
                <a:cs typeface="Times New Roman" pitchFamily="18" charset="0"/>
              </a:rPr>
              <a:t> </a:t>
            </a:r>
            <a:r>
              <a:rPr lang="ru-RU" sz="3100" dirty="0" err="1" smtClean="0">
                <a:solidFill>
                  <a:schemeClr val="accent6">
                    <a:lumMod val="75000"/>
                  </a:schemeClr>
                </a:solidFill>
                <a:latin typeface="Times New Roman" pitchFamily="18" charset="0"/>
                <a:cs typeface="Times New Roman" pitchFamily="18" charset="0"/>
              </a:rPr>
              <a:t>уулусса</a:t>
            </a:r>
            <a:r>
              <a:rPr lang="ru-RU" sz="3100" dirty="0" smtClean="0">
                <a:solidFill>
                  <a:schemeClr val="accent6">
                    <a:lumMod val="75000"/>
                  </a:schemeClr>
                </a:solidFill>
                <a:latin typeface="Times New Roman" pitchFamily="18" charset="0"/>
                <a:cs typeface="Times New Roman" pitchFamily="18" charset="0"/>
              </a:rPr>
              <a:t> </a:t>
            </a:r>
            <a:r>
              <a:rPr lang="ru-RU" sz="3100" dirty="0" err="1" smtClean="0">
                <a:solidFill>
                  <a:schemeClr val="accent6">
                    <a:lumMod val="75000"/>
                  </a:schemeClr>
                </a:solidFill>
                <a:latin typeface="Times New Roman" pitchFamily="18" charset="0"/>
                <a:cs typeface="Times New Roman" pitchFamily="18" charset="0"/>
              </a:rPr>
              <a:t>уопсай</a:t>
            </a:r>
            <a:r>
              <a:rPr lang="ru-RU" sz="3100" dirty="0" smtClean="0">
                <a:solidFill>
                  <a:schemeClr val="accent6">
                    <a:lumMod val="75000"/>
                  </a:schemeClr>
                </a:solidFill>
                <a:latin typeface="Times New Roman" pitchFamily="18" charset="0"/>
                <a:cs typeface="Times New Roman" pitchFamily="18" charset="0"/>
              </a:rPr>
              <a:t> </a:t>
            </a:r>
            <a:r>
              <a:rPr lang="ru-RU" sz="3100" dirty="0" err="1" smtClean="0">
                <a:solidFill>
                  <a:schemeClr val="accent6">
                    <a:lumMod val="75000"/>
                  </a:schemeClr>
                </a:solidFill>
                <a:latin typeface="Times New Roman" pitchFamily="18" charset="0"/>
                <a:cs typeface="Times New Roman" pitchFamily="18" charset="0"/>
              </a:rPr>
              <a:t>көстүүтэ</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556792"/>
            <a:ext cx="5791373"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53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err="1" smtClean="0">
                <a:solidFill>
                  <a:srgbClr val="FF0000"/>
                </a:solidFill>
                <a:effectLst/>
                <a:latin typeface="Times New Roman" pitchFamily="18" charset="0"/>
                <a:cs typeface="Times New Roman" pitchFamily="18" charset="0"/>
              </a:rPr>
              <a:t>С.Д.Скобелев</a:t>
            </a:r>
            <a:r>
              <a:rPr lang="ru-RU" dirty="0" smtClean="0">
                <a:solidFill>
                  <a:srgbClr val="FF0000"/>
                </a:solidFill>
                <a:effectLst/>
                <a:latin typeface="Times New Roman" pitchFamily="18" charset="0"/>
                <a:cs typeface="Times New Roman" pitchFamily="18" charset="0"/>
              </a:rPr>
              <a:t> </a:t>
            </a:r>
            <a:r>
              <a:rPr lang="ru-RU" dirty="0" err="1" smtClean="0">
                <a:solidFill>
                  <a:srgbClr val="FF0000"/>
                </a:solidFill>
                <a:effectLst/>
                <a:latin typeface="Times New Roman" pitchFamily="18" charset="0"/>
                <a:cs typeface="Times New Roman" pitchFamily="18" charset="0"/>
              </a:rPr>
              <a:t>аатынан</a:t>
            </a:r>
            <a:r>
              <a:rPr lang="ru-RU" dirty="0" smtClean="0">
                <a:solidFill>
                  <a:srgbClr val="FF0000"/>
                </a:solidFill>
                <a:effectLst/>
                <a:latin typeface="Times New Roman" pitchFamily="18" charset="0"/>
                <a:cs typeface="Times New Roman" pitchFamily="18" charset="0"/>
              </a:rPr>
              <a:t> </a:t>
            </a:r>
            <a:r>
              <a:rPr lang="ru-RU" dirty="0" err="1" smtClean="0">
                <a:solidFill>
                  <a:srgbClr val="FF0000"/>
                </a:solidFill>
                <a:effectLst/>
                <a:latin typeface="Times New Roman" pitchFamily="18" charset="0"/>
                <a:cs typeface="Times New Roman" pitchFamily="18" charset="0"/>
              </a:rPr>
              <a:t>уулусса</a:t>
            </a:r>
            <a:r>
              <a:rPr lang="ru-RU" dirty="0" smtClean="0">
                <a:solidFill>
                  <a:srgbClr val="FF0000"/>
                </a:solidFill>
                <a:effectLst/>
                <a:latin typeface="Times New Roman" pitchFamily="18" charset="0"/>
                <a:cs typeface="Times New Roman" pitchFamily="18" charset="0"/>
              </a:rPr>
              <a:t> </a:t>
            </a:r>
            <a:r>
              <a:rPr lang="ru-RU" dirty="0" err="1" smtClean="0">
                <a:solidFill>
                  <a:srgbClr val="FF0000"/>
                </a:solidFill>
                <a:effectLst/>
                <a:latin typeface="Times New Roman" pitchFamily="18" charset="0"/>
                <a:cs typeface="Times New Roman" pitchFamily="18" charset="0"/>
              </a:rPr>
              <a:t>картаҕа</a:t>
            </a:r>
            <a:r>
              <a:rPr lang="ru-RU" dirty="0" smtClean="0">
                <a:solidFill>
                  <a:srgbClr val="FF0000"/>
                </a:solidFill>
                <a:effectLst/>
                <a:latin typeface="Times New Roman" pitchFamily="18" charset="0"/>
                <a:cs typeface="Times New Roman" pitchFamily="18" charset="0"/>
              </a:rPr>
              <a:t> </a:t>
            </a:r>
            <a:r>
              <a:rPr lang="ru-RU" dirty="0" err="1" smtClean="0">
                <a:solidFill>
                  <a:srgbClr val="FF0000"/>
                </a:solidFill>
                <a:effectLst/>
                <a:latin typeface="Times New Roman" pitchFamily="18" charset="0"/>
                <a:cs typeface="Times New Roman" pitchFamily="18" charset="0"/>
              </a:rPr>
              <a:t>көстүүтэ</a:t>
            </a:r>
            <a:endParaRPr lang="ru-RU" dirty="0">
              <a:solidFill>
                <a:srgbClr val="FF0000"/>
              </a:solidFill>
              <a:effectLst/>
              <a:latin typeface="Times New Roman" pitchFamily="18" charset="0"/>
              <a:cs typeface="Times New Roman" pitchFamily="18" charset="0"/>
            </a:endParaRPr>
          </a:p>
        </p:txBody>
      </p:sp>
      <p:sp>
        <p:nvSpPr>
          <p:cNvPr id="3" name="Текст 2"/>
          <p:cNvSpPr>
            <a:spLocks noGrp="1"/>
          </p:cNvSpPr>
          <p:nvPr>
            <p:ph type="body" idx="1"/>
          </p:nvPr>
        </p:nvSpPr>
        <p:spPr>
          <a:xfrm>
            <a:off x="611560" y="5410200"/>
            <a:ext cx="3456384" cy="683096"/>
          </a:xfrm>
        </p:spPr>
        <p:txBody>
          <a:bodyPr>
            <a:normAutofit fontScale="92500"/>
          </a:bodyPr>
          <a:lstStyle/>
          <a:p>
            <a:r>
              <a:rPr lang="ru-RU" dirty="0" err="1" smtClean="0"/>
              <a:t>Барыта</a:t>
            </a:r>
            <a:r>
              <a:rPr lang="ru-RU" dirty="0" smtClean="0"/>
              <a:t>  26 </a:t>
            </a:r>
            <a:r>
              <a:rPr lang="ru-RU" dirty="0" err="1" smtClean="0"/>
              <a:t>дьиэ</a:t>
            </a:r>
            <a:r>
              <a:rPr lang="ru-RU" dirty="0" smtClean="0"/>
              <a:t> </a:t>
            </a:r>
            <a:r>
              <a:rPr lang="ru-RU" dirty="0" err="1" smtClean="0"/>
              <a:t>баар</a:t>
            </a:r>
            <a:endParaRPr lang="ru-RU" dirty="0"/>
          </a:p>
        </p:txBody>
      </p:sp>
      <p:pic>
        <p:nvPicPr>
          <p:cNvPr id="20482" name="Picture 2"/>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805689" y="1444625"/>
            <a:ext cx="3343210" cy="39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4763489" y="1444625"/>
            <a:ext cx="3804846" cy="47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457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363272" cy="1427758"/>
          </a:xfrm>
        </p:spPr>
        <p:txBody>
          <a:bodyPr>
            <a:noAutofit/>
          </a:bodyPr>
          <a:lstStyle/>
          <a:p>
            <a:pPr algn="ctr"/>
            <a:r>
              <a:rPr lang="ru-RU" sz="3200" dirty="0" err="1">
                <a:solidFill>
                  <a:srgbClr val="C00000"/>
                </a:solidFill>
                <a:effectLst/>
                <a:latin typeface="Times New Roman" pitchFamily="18" charset="0"/>
                <a:cs typeface="Times New Roman" pitchFamily="18" charset="0"/>
              </a:rPr>
              <a:t>Кыһыл</a:t>
            </a:r>
            <a:r>
              <a:rPr lang="ru-RU" sz="3200" dirty="0">
                <a:solidFill>
                  <a:srgbClr val="C00000"/>
                </a:solidFill>
                <a:effectLst/>
                <a:latin typeface="Times New Roman" pitchFamily="18" charset="0"/>
                <a:cs typeface="Times New Roman" pitchFamily="18" charset="0"/>
              </a:rPr>
              <a:t> </a:t>
            </a:r>
            <a:r>
              <a:rPr lang="ru-RU" sz="3200" dirty="0" err="1" smtClean="0">
                <a:solidFill>
                  <a:srgbClr val="C00000"/>
                </a:solidFill>
                <a:effectLst/>
                <a:latin typeface="Times New Roman" pitchFamily="18" charset="0"/>
                <a:cs typeface="Times New Roman" pitchFamily="18" charset="0"/>
              </a:rPr>
              <a:t>буурҕаһыт</a:t>
            </a:r>
            <a:r>
              <a:rPr lang="ru-RU" sz="3200" dirty="0">
                <a:solidFill>
                  <a:srgbClr val="C00000"/>
                </a:solidFill>
                <a:effectLst/>
                <a:latin typeface="Times New Roman" pitchFamily="18" charset="0"/>
                <a:cs typeface="Times New Roman" pitchFamily="18" charset="0"/>
              </a:rPr>
              <a:t>» </a:t>
            </a:r>
            <a:r>
              <a:rPr lang="ru-RU" sz="3200" dirty="0" err="1">
                <a:solidFill>
                  <a:srgbClr val="C00000"/>
                </a:solidFill>
                <a:effectLst/>
                <a:latin typeface="Times New Roman" pitchFamily="18" charset="0"/>
                <a:cs typeface="Times New Roman" pitchFamily="18" charset="0"/>
              </a:rPr>
              <a:t>диэн</a:t>
            </a:r>
            <a:r>
              <a:rPr lang="ru-RU" sz="3200" dirty="0">
                <a:solidFill>
                  <a:srgbClr val="C00000"/>
                </a:solidFill>
                <a:effectLst/>
                <a:latin typeface="Times New Roman" pitchFamily="18" charset="0"/>
                <a:cs typeface="Times New Roman" pitchFamily="18" charset="0"/>
              </a:rPr>
              <a:t> «</a:t>
            </a:r>
            <a:r>
              <a:rPr lang="ru-RU" sz="3200" dirty="0" err="1">
                <a:solidFill>
                  <a:srgbClr val="C00000"/>
                </a:solidFill>
                <a:effectLst/>
                <a:latin typeface="Times New Roman" pitchFamily="18" charset="0"/>
                <a:cs typeface="Times New Roman" pitchFamily="18" charset="0"/>
              </a:rPr>
              <a:t>Кыым</a:t>
            </a:r>
            <a:r>
              <a:rPr lang="ru-RU" sz="3200" dirty="0">
                <a:solidFill>
                  <a:srgbClr val="C00000"/>
                </a:solidFill>
                <a:effectLst/>
                <a:latin typeface="Times New Roman" pitchFamily="18" charset="0"/>
                <a:cs typeface="Times New Roman" pitchFamily="18" charset="0"/>
              </a:rPr>
              <a:t>» </a:t>
            </a:r>
            <a:r>
              <a:rPr lang="ru-RU" sz="3200" dirty="0" err="1">
                <a:solidFill>
                  <a:srgbClr val="C00000"/>
                </a:solidFill>
                <a:effectLst/>
                <a:latin typeface="Times New Roman" pitchFamily="18" charset="0"/>
                <a:cs typeface="Times New Roman" pitchFamily="18" charset="0"/>
              </a:rPr>
              <a:t>хаһыат</a:t>
            </a:r>
            <a:r>
              <a:rPr lang="ru-RU" sz="3200" dirty="0">
                <a:solidFill>
                  <a:srgbClr val="C00000"/>
                </a:solidFill>
                <a:effectLst/>
                <a:latin typeface="Times New Roman" pitchFamily="18" charset="0"/>
                <a:cs typeface="Times New Roman" pitchFamily="18" charset="0"/>
              </a:rPr>
              <a:t> </a:t>
            </a:r>
            <a:r>
              <a:rPr lang="ru-RU" sz="3200" dirty="0" err="1">
                <a:solidFill>
                  <a:srgbClr val="C00000"/>
                </a:solidFill>
                <a:effectLst/>
                <a:latin typeface="Times New Roman" pitchFamily="18" charset="0"/>
                <a:cs typeface="Times New Roman" pitchFamily="18" charset="0"/>
              </a:rPr>
              <a:t>тохсунньу</a:t>
            </a:r>
            <a:r>
              <a:rPr lang="ru-RU" sz="3200" dirty="0">
                <a:solidFill>
                  <a:srgbClr val="C00000"/>
                </a:solidFill>
                <a:effectLst/>
                <a:latin typeface="Times New Roman" pitchFamily="18" charset="0"/>
                <a:cs typeface="Times New Roman" pitchFamily="18" charset="0"/>
              </a:rPr>
              <a:t> 28 </a:t>
            </a:r>
            <a:r>
              <a:rPr lang="ru-RU" sz="3200" dirty="0" err="1">
                <a:solidFill>
                  <a:srgbClr val="C00000"/>
                </a:solidFill>
                <a:effectLst/>
                <a:latin typeface="Times New Roman" pitchFamily="18" charset="0"/>
                <a:cs typeface="Times New Roman" pitchFamily="18" charset="0"/>
              </a:rPr>
              <a:t>күнүгэр</a:t>
            </a:r>
            <a:r>
              <a:rPr lang="ru-RU" sz="3200" dirty="0">
                <a:solidFill>
                  <a:srgbClr val="C00000"/>
                </a:solidFill>
                <a:effectLst/>
                <a:latin typeface="Times New Roman" pitchFamily="18" charset="0"/>
                <a:cs typeface="Times New Roman" pitchFamily="18" charset="0"/>
              </a:rPr>
              <a:t> 1968 </a:t>
            </a:r>
            <a:r>
              <a:rPr lang="ru-RU" sz="3200" dirty="0" err="1">
                <a:solidFill>
                  <a:srgbClr val="C00000"/>
                </a:solidFill>
                <a:effectLst/>
                <a:latin typeface="Times New Roman" pitchFamily="18" charset="0"/>
                <a:cs typeface="Times New Roman" pitchFamily="18" charset="0"/>
              </a:rPr>
              <a:t>сыллаахха</a:t>
            </a:r>
            <a:r>
              <a:rPr lang="ru-RU" sz="3200" dirty="0">
                <a:solidFill>
                  <a:srgbClr val="C00000"/>
                </a:solidFill>
                <a:effectLst/>
                <a:latin typeface="Times New Roman" pitchFamily="18" charset="0"/>
                <a:cs typeface="Times New Roman" pitchFamily="18" charset="0"/>
              </a:rPr>
              <a:t>, </a:t>
            </a:r>
            <a:r>
              <a:rPr lang="ru-RU" sz="3200" dirty="0" err="1" smtClean="0">
                <a:solidFill>
                  <a:srgbClr val="C00000"/>
                </a:solidFill>
                <a:effectLst/>
                <a:latin typeface="Times New Roman" pitchFamily="18" charset="0"/>
                <a:cs typeface="Times New Roman" pitchFamily="18" charset="0"/>
              </a:rPr>
              <a:t>ыстатыйа</a:t>
            </a:r>
            <a:r>
              <a:rPr lang="ru-RU" sz="3200" dirty="0" smtClean="0">
                <a:solidFill>
                  <a:srgbClr val="C00000"/>
                </a:solidFill>
                <a:effectLst/>
                <a:latin typeface="Times New Roman" pitchFamily="18" charset="0"/>
                <a:cs typeface="Times New Roman" pitchFamily="18" charset="0"/>
              </a:rPr>
              <a:t>.</a:t>
            </a:r>
            <a:endParaRPr lang="ru-RU" sz="3200" dirty="0">
              <a:solidFill>
                <a:srgbClr val="C00000"/>
              </a:solidFill>
              <a:effectLst/>
              <a:latin typeface="Times New Roman" pitchFamily="18" charset="0"/>
              <a:cs typeface="Times New Roman" pitchFamily="18" charset="0"/>
            </a:endParaRPr>
          </a:p>
        </p:txBody>
      </p:sp>
      <p:pic>
        <p:nvPicPr>
          <p:cNvPr id="8194" name="Picture 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060848"/>
            <a:ext cx="2956322" cy="39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2004503"/>
            <a:ext cx="2160240" cy="4143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923157"/>
            <a:ext cx="230425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6178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91264" cy="1283742"/>
          </a:xfrm>
        </p:spPr>
        <p:txBody>
          <a:bodyPr>
            <a:noAutofit/>
          </a:bodyPr>
          <a:lstStyle/>
          <a:p>
            <a:pPr algn="ctr"/>
            <a:r>
              <a:rPr lang="ru-RU" sz="2800" dirty="0">
                <a:solidFill>
                  <a:srgbClr val="C00000"/>
                </a:solidFill>
                <a:latin typeface="Times New Roman" pitchFamily="18" charset="0"/>
                <a:cs typeface="Times New Roman" pitchFamily="18" charset="0"/>
              </a:rPr>
              <a:t>«</a:t>
            </a:r>
            <a:r>
              <a:rPr lang="ru-RU" sz="2800" dirty="0" err="1">
                <a:solidFill>
                  <a:srgbClr val="C00000"/>
                </a:solidFill>
                <a:latin typeface="Times New Roman" pitchFamily="18" charset="0"/>
                <a:cs typeface="Times New Roman" pitchFamily="18" charset="0"/>
              </a:rPr>
              <a:t>Кыһыл</a:t>
            </a:r>
            <a:r>
              <a:rPr lang="ru-RU" sz="2800" dirty="0">
                <a:solidFill>
                  <a:srgbClr val="C00000"/>
                </a:solidFill>
                <a:latin typeface="Times New Roman" pitchFamily="18" charset="0"/>
                <a:cs typeface="Times New Roman" pitchFamily="18" charset="0"/>
              </a:rPr>
              <a:t> </a:t>
            </a:r>
            <a:r>
              <a:rPr lang="ru-RU" sz="2800" dirty="0" err="1">
                <a:solidFill>
                  <a:srgbClr val="C00000"/>
                </a:solidFill>
                <a:latin typeface="Times New Roman" pitchFamily="18" charset="0"/>
                <a:cs typeface="Times New Roman" pitchFamily="18" charset="0"/>
              </a:rPr>
              <a:t>буурҕаһыт</a:t>
            </a:r>
            <a:r>
              <a:rPr lang="ru-RU" sz="2800" dirty="0">
                <a:solidFill>
                  <a:srgbClr val="C00000"/>
                </a:solidFill>
                <a:latin typeface="Times New Roman" pitchFamily="18" charset="0"/>
                <a:cs typeface="Times New Roman" pitchFamily="18" charset="0"/>
              </a:rPr>
              <a:t>» «Коммунизм </a:t>
            </a:r>
            <a:r>
              <a:rPr lang="ru-RU" sz="2800" dirty="0" err="1">
                <a:solidFill>
                  <a:srgbClr val="C00000"/>
                </a:solidFill>
                <a:latin typeface="Times New Roman" pitchFamily="18" charset="0"/>
                <a:cs typeface="Times New Roman" pitchFamily="18" charset="0"/>
              </a:rPr>
              <a:t>суола</a:t>
            </a:r>
            <a:r>
              <a:rPr lang="ru-RU" sz="2800" dirty="0">
                <a:solidFill>
                  <a:srgbClr val="C00000"/>
                </a:solidFill>
                <a:latin typeface="Times New Roman" pitchFamily="18" charset="0"/>
                <a:cs typeface="Times New Roman" pitchFamily="18" charset="0"/>
              </a:rPr>
              <a:t>» </a:t>
            </a:r>
            <a:r>
              <a:rPr lang="ru-RU" sz="2800" dirty="0" err="1">
                <a:solidFill>
                  <a:srgbClr val="C00000"/>
                </a:solidFill>
                <a:latin typeface="Times New Roman" pitchFamily="18" charset="0"/>
                <a:cs typeface="Times New Roman" pitchFamily="18" charset="0"/>
              </a:rPr>
              <a:t>хаһыакка</a:t>
            </a:r>
            <a:r>
              <a:rPr lang="ru-RU" sz="2800" dirty="0">
                <a:solidFill>
                  <a:srgbClr val="C00000"/>
                </a:solidFill>
                <a:latin typeface="Times New Roman" pitchFamily="18" charset="0"/>
                <a:cs typeface="Times New Roman" pitchFamily="18" charset="0"/>
              </a:rPr>
              <a:t> </a:t>
            </a:r>
            <a:r>
              <a:rPr lang="ru-RU" sz="2800" dirty="0" err="1">
                <a:solidFill>
                  <a:srgbClr val="C00000"/>
                </a:solidFill>
                <a:latin typeface="Times New Roman" pitchFamily="18" charset="0"/>
                <a:cs typeface="Times New Roman" pitchFamily="18" charset="0"/>
              </a:rPr>
              <a:t>тохсунньу</a:t>
            </a:r>
            <a:r>
              <a:rPr lang="ru-RU" sz="2800" dirty="0">
                <a:solidFill>
                  <a:srgbClr val="C00000"/>
                </a:solidFill>
                <a:latin typeface="Times New Roman" pitchFamily="18" charset="0"/>
                <a:cs typeface="Times New Roman" pitchFamily="18" charset="0"/>
              </a:rPr>
              <a:t> 21 </a:t>
            </a:r>
            <a:r>
              <a:rPr lang="ru-RU" sz="2800" dirty="0" err="1">
                <a:solidFill>
                  <a:srgbClr val="C00000"/>
                </a:solidFill>
                <a:latin typeface="Times New Roman" pitchFamily="18" charset="0"/>
                <a:cs typeface="Times New Roman" pitchFamily="18" charset="0"/>
              </a:rPr>
              <a:t>күнүгэр</a:t>
            </a:r>
            <a:r>
              <a:rPr lang="ru-RU" sz="2800" dirty="0">
                <a:solidFill>
                  <a:srgbClr val="C00000"/>
                </a:solidFill>
                <a:latin typeface="Times New Roman" pitchFamily="18" charset="0"/>
                <a:cs typeface="Times New Roman" pitchFamily="18" charset="0"/>
              </a:rPr>
              <a:t>  </a:t>
            </a:r>
            <a:r>
              <a:rPr lang="ru-RU" sz="2800" dirty="0" err="1">
                <a:solidFill>
                  <a:srgbClr val="C00000"/>
                </a:solidFill>
                <a:latin typeface="Times New Roman" pitchFamily="18" charset="0"/>
                <a:cs typeface="Times New Roman" pitchFamily="18" charset="0"/>
              </a:rPr>
              <a:t>тахсыбыт</a:t>
            </a:r>
            <a:r>
              <a:rPr lang="ru-RU" sz="2800" dirty="0">
                <a:solidFill>
                  <a:srgbClr val="C00000"/>
                </a:solidFill>
                <a:latin typeface="Times New Roman" pitchFamily="18" charset="0"/>
                <a:cs typeface="Times New Roman" pitchFamily="18" charset="0"/>
              </a:rPr>
              <a:t> </a:t>
            </a:r>
            <a:r>
              <a:rPr lang="ru-RU" sz="2800" dirty="0" err="1">
                <a:solidFill>
                  <a:srgbClr val="C00000"/>
                </a:solidFill>
                <a:latin typeface="Times New Roman" pitchFamily="18" charset="0"/>
                <a:cs typeface="Times New Roman" pitchFamily="18" charset="0"/>
              </a:rPr>
              <a:t>ыстатыйаны</a:t>
            </a:r>
            <a:r>
              <a:rPr lang="ru-RU" sz="2800" dirty="0">
                <a:solidFill>
                  <a:srgbClr val="C00000"/>
                </a:solidFill>
                <a:latin typeface="Times New Roman" pitchFamily="18" charset="0"/>
                <a:cs typeface="Times New Roman" pitchFamily="18" charset="0"/>
              </a:rPr>
              <a:t> Семен </a:t>
            </a:r>
            <a:r>
              <a:rPr lang="ru-RU" sz="2800" dirty="0" err="1">
                <a:solidFill>
                  <a:srgbClr val="C00000"/>
                </a:solidFill>
                <a:latin typeface="Times New Roman" pitchFamily="18" charset="0"/>
                <a:cs typeface="Times New Roman" pitchFamily="18" charset="0"/>
              </a:rPr>
              <a:t>Гаврильев</a:t>
            </a:r>
            <a:r>
              <a:rPr lang="ru-RU" sz="2800" dirty="0">
                <a:solidFill>
                  <a:srgbClr val="C00000"/>
                </a:solidFill>
                <a:latin typeface="Times New Roman" pitchFamily="18" charset="0"/>
                <a:cs typeface="Times New Roman" pitchFamily="18" charset="0"/>
              </a:rPr>
              <a:t> </a:t>
            </a:r>
            <a:r>
              <a:rPr lang="ru-RU" sz="2800" dirty="0" err="1">
                <a:solidFill>
                  <a:srgbClr val="C00000"/>
                </a:solidFill>
                <a:latin typeface="Times New Roman" pitchFamily="18" charset="0"/>
                <a:cs typeface="Times New Roman" pitchFamily="18" charset="0"/>
              </a:rPr>
              <a:t>суруйбут</a:t>
            </a:r>
            <a:endParaRPr lang="ru-RU" sz="2800" dirty="0">
              <a:solidFill>
                <a:srgbClr val="C00000"/>
              </a:solidFill>
              <a:latin typeface="Times New Roman" pitchFamily="18" charset="0"/>
              <a:cs typeface="Times New Roman" pitchFamily="18" charset="0"/>
            </a:endParaRPr>
          </a:p>
        </p:txBody>
      </p:sp>
      <p:pic>
        <p:nvPicPr>
          <p:cNvPr id="9218" name="Picture 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772816"/>
            <a:ext cx="2808312" cy="212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4221088"/>
            <a:ext cx="2854979"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4178670" y="1772816"/>
            <a:ext cx="4719976"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38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159177"/>
            <a:ext cx="2160240" cy="302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3140968"/>
            <a:ext cx="205280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5" y="1988840"/>
            <a:ext cx="211861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6558" y="2520726"/>
            <a:ext cx="2291994" cy="306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620688"/>
            <a:ext cx="7794984" cy="1384995"/>
          </a:xfrm>
          <a:prstGeom prst="rect">
            <a:avLst/>
          </a:prstGeom>
          <a:noFill/>
        </p:spPr>
        <p:txBody>
          <a:bodyPr wrap="square" rtlCol="0">
            <a:spAutoFit/>
          </a:bodyPr>
          <a:lstStyle/>
          <a:p>
            <a:pPr algn="ctr"/>
            <a:r>
              <a:rPr lang="ru-RU" sz="2800" b="1" dirty="0">
                <a:solidFill>
                  <a:srgbClr val="C00000"/>
                </a:solidFill>
                <a:latin typeface="Times New Roman" pitchFamily="18" charset="0"/>
                <a:cs typeface="Times New Roman" pitchFamily="18" charset="0"/>
              </a:rPr>
              <a:t>Сидорова Татьяна Дмитриевна  </a:t>
            </a:r>
            <a:r>
              <a:rPr lang="ru-RU" sz="2800" b="1" dirty="0" err="1">
                <a:solidFill>
                  <a:srgbClr val="C00000"/>
                </a:solidFill>
                <a:latin typeface="Times New Roman" pitchFamily="18" charset="0"/>
                <a:cs typeface="Times New Roman" pitchFamily="18" charset="0"/>
              </a:rPr>
              <a:t>сэрии</a:t>
            </a:r>
            <a:r>
              <a:rPr lang="ru-RU" sz="2800" b="1" dirty="0">
                <a:solidFill>
                  <a:srgbClr val="C00000"/>
                </a:solidFill>
                <a:latin typeface="Times New Roman" pitchFamily="18" charset="0"/>
                <a:cs typeface="Times New Roman" pitchFamily="18" charset="0"/>
              </a:rPr>
              <a:t> </a:t>
            </a:r>
            <a:r>
              <a:rPr lang="ru-RU" sz="2800" b="1" dirty="0" err="1">
                <a:solidFill>
                  <a:srgbClr val="C00000"/>
                </a:solidFill>
                <a:latin typeface="Times New Roman" pitchFamily="18" charset="0"/>
                <a:cs typeface="Times New Roman" pitchFamily="18" charset="0"/>
              </a:rPr>
              <a:t>тиэмэтигэр</a:t>
            </a:r>
            <a:r>
              <a:rPr lang="ru-RU" sz="2800" b="1" dirty="0">
                <a:solidFill>
                  <a:srgbClr val="C00000"/>
                </a:solidFill>
                <a:latin typeface="Times New Roman" pitchFamily="18" charset="0"/>
                <a:cs typeface="Times New Roman" pitchFamily="18" charset="0"/>
              </a:rPr>
              <a:t> </a:t>
            </a:r>
            <a:r>
              <a:rPr lang="ru-RU" sz="2800" b="1" dirty="0" err="1">
                <a:solidFill>
                  <a:srgbClr val="C00000"/>
                </a:solidFill>
                <a:latin typeface="Times New Roman" pitchFamily="18" charset="0"/>
                <a:cs typeface="Times New Roman" pitchFamily="18" charset="0"/>
              </a:rPr>
              <a:t>таһаарбыт</a:t>
            </a:r>
            <a:r>
              <a:rPr lang="ru-RU" sz="2800" b="1" dirty="0">
                <a:solidFill>
                  <a:srgbClr val="C00000"/>
                </a:solidFill>
                <a:latin typeface="Times New Roman" pitchFamily="18" charset="0"/>
                <a:cs typeface="Times New Roman" pitchFamily="18" charset="0"/>
              </a:rPr>
              <a:t> </a:t>
            </a:r>
            <a:r>
              <a:rPr lang="ru-RU" sz="2800" b="1" dirty="0" err="1" smtClean="0">
                <a:solidFill>
                  <a:srgbClr val="C00000"/>
                </a:solidFill>
                <a:latin typeface="Times New Roman" pitchFamily="18" charset="0"/>
                <a:cs typeface="Times New Roman" pitchFamily="18" charset="0"/>
              </a:rPr>
              <a:t>кинигэлэрин</a:t>
            </a:r>
            <a:r>
              <a:rPr lang="ru-RU" sz="2800" b="1" dirty="0" smtClean="0">
                <a:solidFill>
                  <a:srgbClr val="C00000"/>
                </a:solidFill>
                <a:latin typeface="Times New Roman" pitchFamily="18" charset="0"/>
                <a:cs typeface="Times New Roman" pitchFamily="18" charset="0"/>
              </a:rPr>
              <a:t> </a:t>
            </a:r>
            <a:r>
              <a:rPr lang="ru-RU" sz="2800" b="1" dirty="0" err="1" smtClean="0">
                <a:solidFill>
                  <a:srgbClr val="C00000"/>
                </a:solidFill>
                <a:latin typeface="Times New Roman" pitchFamily="18" charset="0"/>
                <a:cs typeface="Times New Roman" pitchFamily="18" charset="0"/>
              </a:rPr>
              <a:t>ааҕан</a:t>
            </a:r>
            <a:r>
              <a:rPr lang="ru-RU" sz="2800" b="1" dirty="0" smtClean="0">
                <a:solidFill>
                  <a:srgbClr val="C00000"/>
                </a:solidFill>
                <a:latin typeface="Times New Roman" pitchFamily="18" charset="0"/>
                <a:cs typeface="Times New Roman" pitchFamily="18" charset="0"/>
              </a:rPr>
              <a:t> </a:t>
            </a:r>
            <a:r>
              <a:rPr lang="ru-RU" sz="2800" b="1" dirty="0" err="1" smtClean="0">
                <a:solidFill>
                  <a:srgbClr val="C00000"/>
                </a:solidFill>
                <a:latin typeface="Times New Roman" pitchFamily="18" charset="0"/>
                <a:cs typeface="Times New Roman" pitchFamily="18" charset="0"/>
              </a:rPr>
              <a:t>элбэҕи</a:t>
            </a:r>
            <a:r>
              <a:rPr lang="ru-RU" sz="2800" b="1" dirty="0" smtClean="0">
                <a:solidFill>
                  <a:srgbClr val="C00000"/>
                </a:solidFill>
                <a:latin typeface="Times New Roman" pitchFamily="18" charset="0"/>
                <a:cs typeface="Times New Roman" pitchFamily="18" charset="0"/>
              </a:rPr>
              <a:t> </a:t>
            </a:r>
            <a:r>
              <a:rPr lang="ru-RU" sz="2800" b="1" dirty="0" err="1" smtClean="0">
                <a:solidFill>
                  <a:srgbClr val="C00000"/>
                </a:solidFill>
                <a:latin typeface="Times New Roman" pitchFamily="18" charset="0"/>
                <a:cs typeface="Times New Roman" pitchFamily="18" charset="0"/>
              </a:rPr>
              <a:t>биллим</a:t>
            </a:r>
            <a:r>
              <a:rPr lang="ru-RU" sz="2800" b="1" dirty="0" smtClean="0">
                <a:solidFill>
                  <a:srgbClr val="C00000"/>
                </a:solidFill>
                <a:latin typeface="Times New Roman" pitchFamily="18" charset="0"/>
                <a:cs typeface="Times New Roman" pitchFamily="18" charset="0"/>
              </a:rPr>
              <a:t>. </a:t>
            </a:r>
            <a:endParaRPr lang="ru-RU"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31181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156999"/>
            <a:ext cx="2952328" cy="413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7081" y="2564904"/>
            <a:ext cx="4232267"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404664"/>
            <a:ext cx="7847788" cy="1754326"/>
          </a:xfrm>
          <a:prstGeom prst="rect">
            <a:avLst/>
          </a:prstGeom>
          <a:noFill/>
        </p:spPr>
        <p:txBody>
          <a:bodyPr wrap="square" rtlCol="0">
            <a:spAutoFit/>
          </a:bodyPr>
          <a:lstStyle/>
          <a:p>
            <a:pPr algn="ctr"/>
            <a:r>
              <a:rPr lang="ru-RU" b="1" dirty="0">
                <a:solidFill>
                  <a:srgbClr val="0070C0"/>
                </a:solidFill>
                <a:latin typeface="Times New Roman" pitchFamily="18" charset="0"/>
                <a:cs typeface="Times New Roman" pitchFamily="18" charset="0"/>
              </a:rPr>
              <a:t>Николай Тарасович Степанов  Саха АССР </a:t>
            </a:r>
            <a:r>
              <a:rPr lang="ru-RU" b="1" dirty="0" err="1">
                <a:solidFill>
                  <a:srgbClr val="0070C0"/>
                </a:solidFill>
                <a:latin typeface="Times New Roman" pitchFamily="18" charset="0"/>
                <a:cs typeface="Times New Roman" pitchFamily="18" charset="0"/>
              </a:rPr>
              <a:t>үтүөлээх</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учуутала</a:t>
            </a:r>
            <a:r>
              <a:rPr lang="ru-RU" b="1" dirty="0" smtClean="0">
                <a:solidFill>
                  <a:srgbClr val="0070C0"/>
                </a:solidFill>
                <a:latin typeface="Times New Roman" pitchFamily="18" charset="0"/>
                <a:cs typeface="Times New Roman" pitchFamily="18" charset="0"/>
              </a:rPr>
              <a:t>,</a:t>
            </a:r>
          </a:p>
          <a:p>
            <a:pPr algn="ctr"/>
            <a:r>
              <a:rPr lang="ru-RU" b="1" dirty="0" smtClean="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норуот</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үөрэҕириитин</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туйгуна</a:t>
            </a:r>
            <a:r>
              <a:rPr lang="ru-RU" b="1" dirty="0">
                <a:solidFill>
                  <a:srgbClr val="0070C0"/>
                </a:solidFill>
                <a:latin typeface="Times New Roman" pitchFamily="18" charset="0"/>
                <a:cs typeface="Times New Roman" pitchFamily="18" charset="0"/>
              </a:rPr>
              <a:t>, Саха </a:t>
            </a:r>
            <a:r>
              <a:rPr lang="ru-RU" b="1" dirty="0" err="1">
                <a:solidFill>
                  <a:srgbClr val="0070C0"/>
                </a:solidFill>
                <a:latin typeface="Times New Roman" pitchFamily="18" charset="0"/>
                <a:cs typeface="Times New Roman" pitchFamily="18" charset="0"/>
              </a:rPr>
              <a:t>биллиилээх</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фольклориһа</a:t>
            </a:r>
            <a:r>
              <a:rPr lang="ru-RU" b="1" dirty="0" smtClean="0">
                <a:solidFill>
                  <a:srgbClr val="0070C0"/>
                </a:solidFill>
                <a:latin typeface="Times New Roman" pitchFamily="18" charset="0"/>
                <a:cs typeface="Times New Roman" pitchFamily="18" charset="0"/>
              </a:rPr>
              <a:t>,</a:t>
            </a:r>
          </a:p>
          <a:p>
            <a:pPr algn="ctr"/>
            <a:r>
              <a:rPr lang="ru-RU" b="1" dirty="0" smtClean="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кыраайы</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үөрэтээччитэ</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Чаппандатааҕы</a:t>
            </a:r>
            <a:r>
              <a:rPr lang="ru-RU" b="1" dirty="0">
                <a:solidFill>
                  <a:srgbClr val="0070C0"/>
                </a:solidFill>
                <a:latin typeface="Times New Roman" pitchFamily="18" charset="0"/>
                <a:cs typeface="Times New Roman" pitchFamily="18" charset="0"/>
              </a:rPr>
              <a:t> </a:t>
            </a:r>
            <a:endParaRPr lang="ru-RU" b="1" dirty="0" smtClean="0">
              <a:solidFill>
                <a:srgbClr val="0070C0"/>
              </a:solidFill>
              <a:latin typeface="Times New Roman" pitchFamily="18" charset="0"/>
              <a:cs typeface="Times New Roman" pitchFamily="18" charset="0"/>
            </a:endParaRPr>
          </a:p>
          <a:p>
            <a:pPr algn="ctr"/>
            <a:r>
              <a:rPr lang="ru-RU" b="1" dirty="0" err="1" smtClean="0">
                <a:solidFill>
                  <a:srgbClr val="0070C0"/>
                </a:solidFill>
                <a:latin typeface="Times New Roman" pitchFamily="18" charset="0"/>
                <a:cs typeface="Times New Roman" pitchFamily="18" charset="0"/>
              </a:rPr>
              <a:t>фольклорнай-литературнай</a:t>
            </a:r>
            <a:r>
              <a:rPr lang="ru-RU" b="1" dirty="0" smtClean="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музейы</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төрүттээччитэ</a:t>
            </a:r>
            <a:r>
              <a:rPr lang="ru-RU" b="1" dirty="0" smtClean="0">
                <a:solidFill>
                  <a:srgbClr val="0070C0"/>
                </a:solidFill>
                <a:latin typeface="Times New Roman" pitchFamily="18" charset="0"/>
                <a:cs typeface="Times New Roman" pitchFamily="18" charset="0"/>
              </a:rPr>
              <a:t>,</a:t>
            </a:r>
          </a:p>
          <a:p>
            <a:pPr algn="ctr"/>
            <a:r>
              <a:rPr lang="ru-RU" b="1" dirty="0" smtClean="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Күндээдэ</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Чаппанда</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нэһилиэктэрин</a:t>
            </a:r>
            <a:r>
              <a:rPr lang="ru-RU" b="1" dirty="0">
                <a:solidFill>
                  <a:srgbClr val="0070C0"/>
                </a:solidFill>
                <a:latin typeface="Times New Roman" pitchFamily="18" charset="0"/>
                <a:cs typeface="Times New Roman" pitchFamily="18" charset="0"/>
              </a:rPr>
              <a:t>, </a:t>
            </a:r>
            <a:endParaRPr lang="ru-RU" b="1" dirty="0" smtClean="0">
              <a:solidFill>
                <a:srgbClr val="0070C0"/>
              </a:solidFill>
              <a:latin typeface="Times New Roman" pitchFamily="18" charset="0"/>
              <a:cs typeface="Times New Roman" pitchFamily="18" charset="0"/>
            </a:endParaRPr>
          </a:p>
          <a:p>
            <a:pPr algn="ctr"/>
            <a:r>
              <a:rPr lang="ru-RU" b="1" dirty="0" err="1" smtClean="0">
                <a:solidFill>
                  <a:srgbClr val="0070C0"/>
                </a:solidFill>
                <a:latin typeface="Times New Roman" pitchFamily="18" charset="0"/>
                <a:cs typeface="Times New Roman" pitchFamily="18" charset="0"/>
              </a:rPr>
              <a:t>Ньурба</a:t>
            </a:r>
            <a:r>
              <a:rPr lang="ru-RU" b="1" dirty="0" smtClean="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оройуонун</a:t>
            </a:r>
            <a:r>
              <a:rPr lang="ru-RU" b="1" dirty="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бочуоттаах</a:t>
            </a:r>
            <a:r>
              <a:rPr lang="ru-RU" b="1" dirty="0">
                <a:solidFill>
                  <a:srgbClr val="0070C0"/>
                </a:solidFill>
                <a:latin typeface="Times New Roman" pitchFamily="18" charset="0"/>
                <a:cs typeface="Times New Roman" pitchFamily="18" charset="0"/>
              </a:rPr>
              <a:t> гражданина</a:t>
            </a:r>
          </a:p>
        </p:txBody>
      </p:sp>
    </p:spTree>
    <p:extLst>
      <p:ext uri="{BB962C8B-B14F-4D97-AF65-F5344CB8AC3E}">
        <p14:creationId xmlns:p14="http://schemas.microsoft.com/office/powerpoint/2010/main" val="3314630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73050"/>
            <a:ext cx="8147248" cy="2291854"/>
          </a:xfrm>
        </p:spPr>
        <p:txBody>
          <a:bodyPr>
            <a:noAutofit/>
          </a:bodyPr>
          <a:lstStyle/>
          <a:p>
            <a:pPr algn="just"/>
            <a:r>
              <a:rPr lang="ru-RU" sz="1600" dirty="0" err="1">
                <a:solidFill>
                  <a:schemeClr val="accent5">
                    <a:lumMod val="75000"/>
                  </a:schemeClr>
                </a:solidFill>
                <a:effectLst/>
                <a:latin typeface="Times New Roman" pitchFamily="18" charset="0"/>
                <a:cs typeface="Times New Roman" pitchFamily="18" charset="0"/>
              </a:rPr>
              <a:t>Мухоплев</a:t>
            </a:r>
            <a:r>
              <a:rPr lang="ru-RU" sz="1600" dirty="0">
                <a:solidFill>
                  <a:schemeClr val="accent5">
                    <a:lumMod val="75000"/>
                  </a:schemeClr>
                </a:solidFill>
                <a:effectLst/>
                <a:latin typeface="Times New Roman" pitchFamily="18" charset="0"/>
                <a:cs typeface="Times New Roman" pitchFamily="18" charset="0"/>
              </a:rPr>
              <a:t> Николай Алексеевич, </a:t>
            </a:r>
            <a:r>
              <a:rPr lang="ru-RU" sz="1600" dirty="0" err="1">
                <a:solidFill>
                  <a:schemeClr val="accent5">
                    <a:lumMod val="75000"/>
                  </a:schemeClr>
                </a:solidFill>
                <a:effectLst/>
                <a:latin typeface="Times New Roman" pitchFamily="18" charset="0"/>
                <a:cs typeface="Times New Roman" pitchFamily="18" charset="0"/>
              </a:rPr>
              <a:t>кэргэнэ</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Мухоплева</a:t>
            </a:r>
            <a:r>
              <a:rPr lang="ru-RU" sz="1600" dirty="0">
                <a:solidFill>
                  <a:schemeClr val="accent5">
                    <a:lumMod val="75000"/>
                  </a:schemeClr>
                </a:solidFill>
                <a:effectLst/>
                <a:latin typeface="Times New Roman" pitchFamily="18" charset="0"/>
                <a:cs typeface="Times New Roman" pitchFamily="18" charset="0"/>
              </a:rPr>
              <a:t> Анастасия Дмитриевна Скобелев </a:t>
            </a:r>
            <a:r>
              <a:rPr lang="ru-RU" sz="1600" dirty="0" err="1">
                <a:solidFill>
                  <a:schemeClr val="accent5">
                    <a:lumMod val="75000"/>
                  </a:schemeClr>
                </a:solidFill>
                <a:effectLst/>
                <a:latin typeface="Times New Roman" pitchFamily="18" charset="0"/>
                <a:cs typeface="Times New Roman" pitchFamily="18" charset="0"/>
              </a:rPr>
              <a:t>уулусса</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олохтоохторо.Николай</a:t>
            </a:r>
            <a:r>
              <a:rPr lang="ru-RU" sz="1600" dirty="0">
                <a:solidFill>
                  <a:schemeClr val="accent5">
                    <a:lumMod val="75000"/>
                  </a:schemeClr>
                </a:solidFill>
                <a:effectLst/>
                <a:latin typeface="Times New Roman" pitchFamily="18" charset="0"/>
                <a:cs typeface="Times New Roman" pitchFamily="18" charset="0"/>
              </a:rPr>
              <a:t> Алексеевич </a:t>
            </a:r>
            <a:r>
              <a:rPr lang="ru-RU" sz="1600" dirty="0" err="1">
                <a:solidFill>
                  <a:schemeClr val="accent5">
                    <a:lumMod val="75000"/>
                  </a:schemeClr>
                </a:solidFill>
                <a:effectLst/>
                <a:latin typeface="Times New Roman" pitchFamily="18" charset="0"/>
                <a:cs typeface="Times New Roman" pitchFamily="18" charset="0"/>
              </a:rPr>
              <a:t>Мухоплев</a:t>
            </a:r>
            <a:r>
              <a:rPr lang="ru-RU" sz="1600" dirty="0">
                <a:solidFill>
                  <a:schemeClr val="accent5">
                    <a:lumMod val="75000"/>
                  </a:schemeClr>
                </a:solidFill>
                <a:effectLst/>
                <a:latin typeface="Times New Roman" pitchFamily="18" charset="0"/>
                <a:cs typeface="Times New Roman" pitchFamily="18" charset="0"/>
              </a:rPr>
              <a:t> 1942-1944 </a:t>
            </a:r>
            <a:r>
              <a:rPr lang="ru-RU" sz="1600" dirty="0" err="1">
                <a:solidFill>
                  <a:schemeClr val="accent5">
                    <a:lumMod val="75000"/>
                  </a:schemeClr>
                </a:solidFill>
                <a:effectLst/>
                <a:latin typeface="Times New Roman" pitchFamily="18" charset="0"/>
                <a:cs typeface="Times New Roman" pitchFamily="18" charset="0"/>
              </a:rPr>
              <a:t>сылларга</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Чаппанда</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оскуолатыгар</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сэбиэдиссэйинэн</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үлэлээбит</a:t>
            </a:r>
            <a:r>
              <a:rPr lang="ru-RU" sz="1600" dirty="0">
                <a:solidFill>
                  <a:schemeClr val="accent5">
                    <a:lumMod val="75000"/>
                  </a:schemeClr>
                </a:solidFill>
                <a:effectLst/>
                <a:latin typeface="Times New Roman" pitchFamily="18" charset="0"/>
                <a:cs typeface="Times New Roman" pitchFamily="18" charset="0"/>
              </a:rPr>
              <a:t>, 1946-1949 </a:t>
            </a:r>
            <a:r>
              <a:rPr lang="ru-RU" sz="1600" dirty="0" err="1" smtClean="0">
                <a:solidFill>
                  <a:schemeClr val="accent5">
                    <a:lumMod val="75000"/>
                  </a:schemeClr>
                </a:solidFill>
                <a:effectLst/>
                <a:latin typeface="Times New Roman" pitchFamily="18" charset="0"/>
                <a:cs typeface="Times New Roman" pitchFamily="18" charset="0"/>
              </a:rPr>
              <a:t>сылларга</a:t>
            </a:r>
            <a:r>
              <a:rPr lang="ru-RU" sz="1600" dirty="0" smtClean="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үөрэх</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завуһа</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учуутал</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Сэрии</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кэмигэр</a:t>
            </a:r>
            <a:r>
              <a:rPr lang="ru-RU" sz="1600" dirty="0">
                <a:solidFill>
                  <a:schemeClr val="accent5">
                    <a:lumMod val="75000"/>
                  </a:schemeClr>
                </a:solidFill>
                <a:effectLst/>
                <a:latin typeface="Times New Roman" pitchFamily="18" charset="0"/>
                <a:cs typeface="Times New Roman" pitchFamily="18" charset="0"/>
              </a:rPr>
              <a:t> интернат </a:t>
            </a:r>
            <a:r>
              <a:rPr lang="ru-RU" sz="1600" dirty="0" err="1">
                <a:solidFill>
                  <a:schemeClr val="accent5">
                    <a:lumMod val="75000"/>
                  </a:schemeClr>
                </a:solidFill>
                <a:effectLst/>
                <a:latin typeface="Times New Roman" pitchFamily="18" charset="0"/>
                <a:cs typeface="Times New Roman" pitchFamily="18" charset="0"/>
              </a:rPr>
              <a:t>сэбиэдиссэйинэн</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эмиэ</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үлэлээбит</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Үлэ</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бэтэрээнэ</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Аҕа</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дойдуну</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көмүскүүр</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Улуу</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сэриигэ</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кылаатын</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иһин</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мэтээллээх</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Кыыстара</a:t>
            </a:r>
            <a:r>
              <a:rPr lang="ru-RU" sz="1600" dirty="0">
                <a:solidFill>
                  <a:schemeClr val="accent5">
                    <a:lumMod val="75000"/>
                  </a:schemeClr>
                </a:solidFill>
                <a:effectLst/>
                <a:latin typeface="Times New Roman" pitchFamily="18" charset="0"/>
                <a:cs typeface="Times New Roman" pitchFamily="18" charset="0"/>
              </a:rPr>
              <a:t> Попова Саида Николаевна </a:t>
            </a:r>
            <a:r>
              <a:rPr lang="ru-RU" sz="1600" dirty="0" err="1">
                <a:solidFill>
                  <a:schemeClr val="accent5">
                    <a:lumMod val="75000"/>
                  </a:schemeClr>
                </a:solidFill>
                <a:effectLst/>
                <a:latin typeface="Times New Roman" pitchFamily="18" charset="0"/>
                <a:cs typeface="Times New Roman" pitchFamily="18" charset="0"/>
              </a:rPr>
              <a:t>учуутал</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идэлээх</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хас</a:t>
            </a:r>
            <a:r>
              <a:rPr lang="ru-RU" sz="1600" dirty="0">
                <a:solidFill>
                  <a:schemeClr val="accent5">
                    <a:lumMod val="75000"/>
                  </a:schemeClr>
                </a:solidFill>
                <a:effectLst/>
                <a:latin typeface="Times New Roman" pitchFamily="18" charset="0"/>
                <a:cs typeface="Times New Roman" pitchFamily="18" charset="0"/>
              </a:rPr>
              <a:t> да </a:t>
            </a:r>
            <a:r>
              <a:rPr lang="ru-RU" sz="1600" dirty="0" err="1">
                <a:solidFill>
                  <a:schemeClr val="accent5">
                    <a:lumMod val="75000"/>
                  </a:schemeClr>
                </a:solidFill>
                <a:effectLst/>
                <a:latin typeface="Times New Roman" pitchFamily="18" charset="0"/>
                <a:cs typeface="Times New Roman" pitchFamily="18" charset="0"/>
              </a:rPr>
              <a:t>төгүл</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Чаппанда</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нэһилиэгэр</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Чаппанда</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нэһилиэгиттэн</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депутатынан</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талыллан</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норуот</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туруорсуутун</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сүүрэн-көтөн</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элбэхтэ</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туруорсубута</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дьон</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билиниитин</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чиэстээхтик</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толорбута</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ситиһиилээхтик</a:t>
            </a:r>
            <a:r>
              <a:rPr lang="ru-RU" sz="1600" dirty="0">
                <a:solidFill>
                  <a:schemeClr val="accent5">
                    <a:lumMod val="75000"/>
                  </a:schemeClr>
                </a:solidFill>
                <a:effectLst/>
                <a:latin typeface="Times New Roman" pitchFamily="18" charset="0"/>
                <a:cs typeface="Times New Roman" pitchFamily="18" charset="0"/>
              </a:rPr>
              <a:t> </a:t>
            </a:r>
            <a:r>
              <a:rPr lang="ru-RU" sz="1600" dirty="0" err="1">
                <a:solidFill>
                  <a:schemeClr val="accent5">
                    <a:lumMod val="75000"/>
                  </a:schemeClr>
                </a:solidFill>
                <a:effectLst/>
                <a:latin typeface="Times New Roman" pitchFamily="18" charset="0"/>
                <a:cs typeface="Times New Roman" pitchFamily="18" charset="0"/>
              </a:rPr>
              <a:t>үлэлээбитэ</a:t>
            </a:r>
            <a:endParaRPr lang="ru-RU" sz="1600" dirty="0">
              <a:solidFill>
                <a:schemeClr val="accent5">
                  <a:lumMod val="75000"/>
                </a:schemeClr>
              </a:solidFill>
              <a:effectLst/>
              <a:latin typeface="Times New Roman" pitchFamily="18" charset="0"/>
              <a:cs typeface="Times New Roman" pitchFamily="18" charset="0"/>
            </a:endParaRPr>
          </a:p>
        </p:txBody>
      </p:sp>
      <p:pic>
        <p:nvPicPr>
          <p:cNvPr id="24578" name="Picture 2"/>
          <p:cNvPicPr>
            <a:picLocks noGrp="1" noChangeAspect="1" noChangeArrowheads="1"/>
          </p:cNvPicPr>
          <p:nvPr>
            <p:ph sz="quarter" idx="2"/>
          </p:nvPr>
        </p:nvPicPr>
        <p:blipFill rotWithShape="1">
          <a:blip r:embed="rId2" cstate="print">
            <a:extLst>
              <a:ext uri="{28A0092B-C50C-407E-A947-70E740481C1C}">
                <a14:useLocalDpi xmlns:a14="http://schemas.microsoft.com/office/drawing/2010/main" val="0"/>
              </a:ext>
            </a:extLst>
          </a:blip>
          <a:srcRect b="19921"/>
          <a:stretch/>
        </p:blipFill>
        <p:spPr bwMode="auto">
          <a:xfrm>
            <a:off x="611560" y="2586662"/>
            <a:ext cx="2952328" cy="37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130"/>
          <a:stretch/>
        </p:blipFill>
        <p:spPr bwMode="auto">
          <a:xfrm>
            <a:off x="4355976" y="3068960"/>
            <a:ext cx="389129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4043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44824"/>
            <a:ext cx="2783697" cy="39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3995936" y="404664"/>
            <a:ext cx="4896544" cy="5509200"/>
          </a:xfrm>
          <a:prstGeom prst="rect">
            <a:avLst/>
          </a:prstGeom>
        </p:spPr>
        <p:txBody>
          <a:bodyPr wrap="square">
            <a:spAutoFit/>
          </a:bodyPr>
          <a:lstStyle/>
          <a:p>
            <a:pPr algn="just"/>
            <a:r>
              <a:rPr lang="ru-RU" sz="1600" b="1" dirty="0" smtClean="0">
                <a:solidFill>
                  <a:schemeClr val="accent5">
                    <a:lumMod val="75000"/>
                  </a:schemeClr>
                </a:solidFill>
                <a:latin typeface="Times New Roman" pitchFamily="18" charset="0"/>
                <a:cs typeface="Times New Roman" pitchFamily="18" charset="0"/>
              </a:rPr>
              <a:t>  </a:t>
            </a:r>
            <a:r>
              <a:rPr lang="ru-RU" sz="1600" b="1" dirty="0">
                <a:solidFill>
                  <a:schemeClr val="accent5">
                    <a:lumMod val="75000"/>
                  </a:schemeClr>
                </a:solidFill>
                <a:latin typeface="Times New Roman" pitchFamily="18" charset="0"/>
                <a:cs typeface="Times New Roman" pitchFamily="18" charset="0"/>
              </a:rPr>
              <a:t>Т</a:t>
            </a:r>
            <a:r>
              <a:rPr lang="ru-RU" sz="1600" b="1" dirty="0" smtClean="0">
                <a:solidFill>
                  <a:schemeClr val="accent5">
                    <a:lumMod val="75000"/>
                  </a:schemeClr>
                </a:solidFill>
                <a:latin typeface="Times New Roman" pitchFamily="18" charset="0"/>
                <a:cs typeface="Times New Roman" pitchFamily="18" charset="0"/>
              </a:rPr>
              <a:t>ракторист </a:t>
            </a:r>
            <a:r>
              <a:rPr lang="ru-RU" sz="1600" b="1" dirty="0" err="1" smtClean="0">
                <a:solidFill>
                  <a:schemeClr val="accent5">
                    <a:lumMod val="75000"/>
                  </a:schemeClr>
                </a:solidFill>
                <a:latin typeface="Times New Roman" pitchFamily="18" charset="0"/>
                <a:cs typeface="Times New Roman" pitchFamily="18" charset="0"/>
              </a:rPr>
              <a:t>идэлээх</a:t>
            </a:r>
            <a:r>
              <a:rPr lang="ru-RU" sz="1600" b="1" dirty="0" smtClean="0">
                <a:solidFill>
                  <a:schemeClr val="accent5">
                    <a:lumMod val="75000"/>
                  </a:schemeClr>
                </a:solidFill>
                <a:latin typeface="Times New Roman" pitchFamily="18" charset="0"/>
                <a:cs typeface="Times New Roman" pitchFamily="18" charset="0"/>
              </a:rPr>
              <a:t>, 1967 </a:t>
            </a:r>
            <a:r>
              <a:rPr lang="ru-RU" sz="1600" b="1" dirty="0" err="1" smtClean="0">
                <a:solidFill>
                  <a:schemeClr val="accent5">
                    <a:lumMod val="75000"/>
                  </a:schemeClr>
                </a:solidFill>
                <a:latin typeface="Times New Roman" pitchFamily="18" charset="0"/>
                <a:cs typeface="Times New Roman" pitchFamily="18" charset="0"/>
              </a:rPr>
              <a:t>сыл</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кулун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тутар</a:t>
            </a:r>
            <a:r>
              <a:rPr lang="ru-RU" sz="1600" b="1" dirty="0" smtClean="0">
                <a:solidFill>
                  <a:schemeClr val="accent5">
                    <a:lumMod val="75000"/>
                  </a:schemeClr>
                </a:solidFill>
                <a:latin typeface="Times New Roman" pitchFamily="18" charset="0"/>
                <a:cs typeface="Times New Roman" pitchFamily="18" charset="0"/>
              </a:rPr>
              <a:t> 12 </a:t>
            </a:r>
            <a:r>
              <a:rPr lang="ru-RU" sz="1600" b="1" dirty="0" err="1" smtClean="0">
                <a:solidFill>
                  <a:schemeClr val="accent5">
                    <a:lumMod val="75000"/>
                  </a:schemeClr>
                </a:solidFill>
                <a:latin typeface="Times New Roman" pitchFamily="18" charset="0"/>
                <a:cs typeface="Times New Roman" pitchFamily="18" charset="0"/>
              </a:rPr>
              <a:t>күнүттэн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быыбарданан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нэһилиэк</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Сэбиэтин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бэрэссэдээтэлэ</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буолбута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Кини</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үлэлиир</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сылларыгар</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Чаппанда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нэһилиэгин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Сэбиэтин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үлэтэ</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оройуоҥҥа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уонна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республикаҕа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бастаан</a:t>
            </a:r>
            <a:r>
              <a:rPr lang="ru-RU" sz="1600" b="1" dirty="0" smtClean="0">
                <a:solidFill>
                  <a:schemeClr val="accent5">
                    <a:lumMod val="75000"/>
                  </a:schemeClr>
                </a:solidFill>
                <a:latin typeface="Times New Roman" pitchFamily="18" charset="0"/>
                <a:cs typeface="Times New Roman" pitchFamily="18" charset="0"/>
              </a:rPr>
              <a:t> 1000 </a:t>
            </a:r>
            <a:r>
              <a:rPr lang="ru-RU" sz="1600" b="1" dirty="0" err="1" smtClean="0">
                <a:solidFill>
                  <a:schemeClr val="accent5">
                    <a:lumMod val="75000"/>
                  </a:schemeClr>
                </a:solidFill>
                <a:latin typeface="Times New Roman" pitchFamily="18" charset="0"/>
                <a:cs typeface="Times New Roman" pitchFamily="18" charset="0"/>
              </a:rPr>
              <a:t>солк</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харчынан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сайыҥҥы</a:t>
            </a:r>
            <a:r>
              <a:rPr lang="ru-RU" sz="1600" b="1" dirty="0" smtClean="0">
                <a:solidFill>
                  <a:schemeClr val="accent5">
                    <a:lumMod val="75000"/>
                  </a:schemeClr>
                </a:solidFill>
                <a:latin typeface="Times New Roman" pitchFamily="18" charset="0"/>
                <a:cs typeface="Times New Roman" pitchFamily="18" charset="0"/>
              </a:rPr>
              <a:t> кинотеатр, танцплощадка, стадион </a:t>
            </a:r>
            <a:r>
              <a:rPr lang="ru-RU" sz="1600" b="1" dirty="0" err="1" smtClean="0">
                <a:solidFill>
                  <a:schemeClr val="accent5">
                    <a:lumMod val="75000"/>
                  </a:schemeClr>
                </a:solidFill>
                <a:latin typeface="Times New Roman" pitchFamily="18" charset="0"/>
                <a:cs typeface="Times New Roman" pitchFamily="18" charset="0"/>
              </a:rPr>
              <a:t>тутуллубута</a:t>
            </a:r>
            <a:r>
              <a:rPr lang="ru-RU" sz="1600" b="1" dirty="0" smtClean="0">
                <a:solidFill>
                  <a:schemeClr val="accent5">
                    <a:lumMod val="75000"/>
                  </a:schemeClr>
                </a:solidFill>
                <a:latin typeface="Times New Roman" pitchFamily="18" charset="0"/>
                <a:cs typeface="Times New Roman" pitchFamily="18" charset="0"/>
              </a:rPr>
              <a:t> Семен Григорьевич 1971 </a:t>
            </a:r>
            <a:r>
              <a:rPr lang="ru-RU" sz="1600" b="1" dirty="0" err="1" smtClean="0">
                <a:solidFill>
                  <a:schemeClr val="accent5">
                    <a:lumMod val="75000"/>
                  </a:schemeClr>
                </a:solidFill>
                <a:latin typeface="Times New Roman" pitchFamily="18" charset="0"/>
                <a:cs typeface="Times New Roman" pitchFamily="18" charset="0"/>
              </a:rPr>
              <a:t>сыллаахха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сэтинньи</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ыйга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Москваҕа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Кремльга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ыытыллыбыт</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Бүтүн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Арассыйатааҕы</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сүбэ</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мунньахха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кыттыыны</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ылбыта</a:t>
            </a:r>
            <a:r>
              <a:rPr lang="ru-RU" sz="1600" b="1" dirty="0" smtClean="0">
                <a:solidFill>
                  <a:schemeClr val="accent5">
                    <a:lumMod val="75000"/>
                  </a:schemeClr>
                </a:solidFill>
                <a:latin typeface="Times New Roman" pitchFamily="18" charset="0"/>
                <a:cs typeface="Times New Roman" pitchFamily="18" charset="0"/>
              </a:rPr>
              <a:t>. Х111 </a:t>
            </a:r>
            <a:r>
              <a:rPr lang="ru-RU" sz="1600" b="1" dirty="0" err="1" smtClean="0">
                <a:solidFill>
                  <a:schemeClr val="accent5">
                    <a:lumMod val="75000"/>
                  </a:schemeClr>
                </a:solidFill>
                <a:latin typeface="Times New Roman" pitchFamily="18" charset="0"/>
                <a:cs typeface="Times New Roman" pitchFamily="18" charset="0"/>
              </a:rPr>
              <a:t>ыҥырыылаах</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оройуон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Сэбиэтин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депутатынан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талыллыбыта</a:t>
            </a:r>
            <a:r>
              <a:rPr lang="ru-RU" sz="1600" b="1" dirty="0" smtClean="0">
                <a:solidFill>
                  <a:schemeClr val="accent5">
                    <a:lumMod val="75000"/>
                  </a:schemeClr>
                </a:solidFill>
                <a:latin typeface="Times New Roman" pitchFamily="18" charset="0"/>
                <a:cs typeface="Times New Roman" pitchFamily="18" charset="0"/>
              </a:rPr>
              <a:t>. 1971 </a:t>
            </a:r>
            <a:r>
              <a:rPr lang="ru-RU" sz="1600" b="1" dirty="0" err="1" smtClean="0">
                <a:solidFill>
                  <a:schemeClr val="accent5">
                    <a:lumMod val="75000"/>
                  </a:schemeClr>
                </a:solidFill>
                <a:latin typeface="Times New Roman" pitchFamily="18" charset="0"/>
                <a:cs typeface="Times New Roman" pitchFamily="18" charset="0"/>
              </a:rPr>
              <a:t>сыллаахха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үчүгэй</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үлэтин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иһин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Үлэ</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Кыһыл</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Знамята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орденынан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наҕараадаламмыта</a:t>
            </a:r>
            <a:r>
              <a:rPr lang="ru-RU" sz="1600" b="1" dirty="0" smtClean="0">
                <a:solidFill>
                  <a:schemeClr val="accent5">
                    <a:lumMod val="75000"/>
                  </a:schemeClr>
                </a:solidFill>
                <a:latin typeface="Times New Roman" pitchFamily="18" charset="0"/>
                <a:cs typeface="Times New Roman" pitchFamily="18" charset="0"/>
              </a:rPr>
              <a:t>. Семен Григорьевич </a:t>
            </a:r>
            <a:r>
              <a:rPr lang="ru-RU" sz="1600" b="1" dirty="0" err="1" smtClean="0">
                <a:solidFill>
                  <a:schemeClr val="accent5">
                    <a:lumMod val="75000"/>
                  </a:schemeClr>
                </a:solidFill>
                <a:latin typeface="Times New Roman" pitchFamily="18" charset="0"/>
                <a:cs typeface="Times New Roman" pitchFamily="18" charset="0"/>
              </a:rPr>
              <a:t>нэһилиэк</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Сэветын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председателинэн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биэс</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ыҥырыы</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устата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үлэлээбитэ</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Кэлин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Чаппанда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кулуубугар</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директорынан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үлэлээбитэ</a:t>
            </a:r>
            <a:r>
              <a:rPr lang="ru-RU" sz="1600" b="1" dirty="0" smtClean="0">
                <a:solidFill>
                  <a:schemeClr val="accent5">
                    <a:lumMod val="75000"/>
                  </a:schemeClr>
                </a:solidFill>
                <a:latin typeface="Times New Roman" pitchFamily="18" charset="0"/>
                <a:cs typeface="Times New Roman" pitchFamily="18" charset="0"/>
              </a:rPr>
              <a:t>., Скобелев </a:t>
            </a:r>
            <a:r>
              <a:rPr lang="ru-RU" sz="1600" b="1" dirty="0" err="1" smtClean="0">
                <a:solidFill>
                  <a:schemeClr val="accent5">
                    <a:lumMod val="75000"/>
                  </a:schemeClr>
                </a:solidFill>
                <a:latin typeface="Times New Roman" pitchFamily="18" charset="0"/>
                <a:cs typeface="Times New Roman" pitchFamily="18" charset="0"/>
              </a:rPr>
              <a:t>пааматынньыгын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оҥоһуллааһына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уонна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уулуссаҕа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аат</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иҥэриллиитэ</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бу</a:t>
            </a:r>
            <a:r>
              <a:rPr lang="ru-RU" sz="1600" b="1" dirty="0" smtClean="0">
                <a:solidFill>
                  <a:schemeClr val="accent5">
                    <a:lumMod val="75000"/>
                  </a:schemeClr>
                </a:solidFill>
                <a:latin typeface="Times New Roman" pitchFamily="18" charset="0"/>
                <a:cs typeface="Times New Roman" pitchFamily="18" charset="0"/>
              </a:rPr>
              <a:t> Семен Григорьевич </a:t>
            </a:r>
            <a:r>
              <a:rPr lang="ru-RU" sz="1600" b="1" dirty="0" err="1" smtClean="0">
                <a:solidFill>
                  <a:schemeClr val="accent5">
                    <a:lumMod val="75000"/>
                  </a:schemeClr>
                </a:solidFill>
                <a:latin typeface="Times New Roman" pitchFamily="18" charset="0"/>
                <a:cs typeface="Times New Roman" pitchFamily="18" charset="0"/>
              </a:rPr>
              <a:t>нэһилиэги</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салайан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олорор</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кэмигэр</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буолбута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тэрээһини</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иилээн-саҕалаан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аспыта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уонна</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быһаччы</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кыттыыны</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ылбыта</a:t>
            </a:r>
            <a:r>
              <a:rPr lang="ru-RU" sz="1600" b="1" dirty="0" smtClean="0">
                <a:solidFill>
                  <a:schemeClr val="accent5">
                    <a:lumMod val="75000"/>
                  </a:schemeClr>
                </a:solidFill>
                <a:latin typeface="Times New Roman" pitchFamily="18" charset="0"/>
                <a:cs typeface="Times New Roman" pitchFamily="18" charset="0"/>
              </a:rPr>
              <a:t>.</a:t>
            </a:r>
            <a:endParaRPr lang="ru-RU" sz="1600" b="1" dirty="0">
              <a:solidFill>
                <a:schemeClr val="accent5">
                  <a:lumMod val="75000"/>
                </a:schemeClr>
              </a:solidFill>
              <a:latin typeface="Times New Roman" pitchFamily="18" charset="0"/>
              <a:cs typeface="Times New Roman" pitchFamily="18" charset="0"/>
            </a:endParaRPr>
          </a:p>
        </p:txBody>
      </p:sp>
      <p:sp>
        <p:nvSpPr>
          <p:cNvPr id="3" name="Прямоугольник 2"/>
          <p:cNvSpPr/>
          <p:nvPr/>
        </p:nvSpPr>
        <p:spPr>
          <a:xfrm>
            <a:off x="539552" y="620688"/>
            <a:ext cx="2953871" cy="954107"/>
          </a:xfrm>
          <a:prstGeom prst="rect">
            <a:avLst/>
          </a:prstGeom>
        </p:spPr>
        <p:txBody>
          <a:bodyPr wrap="square">
            <a:spAutoFit/>
          </a:bodyPr>
          <a:lstStyle/>
          <a:p>
            <a:pPr algn="ctr"/>
            <a:r>
              <a:rPr lang="ru-RU" sz="2800" b="1" dirty="0">
                <a:solidFill>
                  <a:srgbClr val="C00000"/>
                </a:solidFill>
                <a:latin typeface="Times New Roman" pitchFamily="18" charset="0"/>
                <a:cs typeface="Times New Roman" pitchFamily="18" charset="0"/>
              </a:rPr>
              <a:t>Евсеев Семен Григорьевич </a:t>
            </a:r>
          </a:p>
        </p:txBody>
      </p:sp>
    </p:spTree>
    <p:extLst>
      <p:ext uri="{BB962C8B-B14F-4D97-AF65-F5344CB8AC3E}">
        <p14:creationId xmlns:p14="http://schemas.microsoft.com/office/powerpoint/2010/main" val="33635444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pPr algn="ctr"/>
            <a:r>
              <a:rPr lang="ru-RU" sz="2000" dirty="0" err="1" smtClean="0">
                <a:solidFill>
                  <a:srgbClr val="C00000"/>
                </a:solidFill>
                <a:effectLst/>
                <a:latin typeface="Times New Roman" pitchFamily="18" charset="0"/>
                <a:cs typeface="Times New Roman" pitchFamily="18" charset="0"/>
              </a:rPr>
              <a:t>Токусаров</a:t>
            </a:r>
            <a:r>
              <a:rPr lang="ru-RU" sz="2000" dirty="0" smtClean="0">
                <a:solidFill>
                  <a:srgbClr val="C00000"/>
                </a:solidFill>
                <a:effectLst/>
                <a:latin typeface="Times New Roman" pitchFamily="18" charset="0"/>
                <a:cs typeface="Times New Roman" pitchFamily="18" charset="0"/>
              </a:rPr>
              <a:t> Петр Дмитриевич(12.07.19002.03.1993) </a:t>
            </a:r>
            <a:r>
              <a:rPr lang="ru-RU" sz="2000" dirty="0" err="1" smtClean="0">
                <a:solidFill>
                  <a:srgbClr val="C00000"/>
                </a:solidFill>
                <a:effectLst/>
                <a:latin typeface="Times New Roman" pitchFamily="18" charset="0"/>
                <a:cs typeface="Times New Roman" pitchFamily="18" charset="0"/>
              </a:rPr>
              <a:t>Германияны</a:t>
            </a:r>
            <a:r>
              <a:rPr lang="ru-RU" sz="2000" dirty="0" smtClean="0">
                <a:solidFill>
                  <a:srgbClr val="C00000"/>
                </a:solidFill>
                <a:effectLst/>
                <a:latin typeface="Times New Roman" pitchFamily="18" charset="0"/>
                <a:cs typeface="Times New Roman" pitchFamily="18" charset="0"/>
              </a:rPr>
              <a:t> </a:t>
            </a:r>
            <a:r>
              <a:rPr lang="ru-RU" sz="2000" dirty="0" err="1" smtClean="0">
                <a:solidFill>
                  <a:srgbClr val="C00000"/>
                </a:solidFill>
                <a:effectLst/>
                <a:latin typeface="Times New Roman" pitchFamily="18" charset="0"/>
                <a:cs typeface="Times New Roman" pitchFamily="18" charset="0"/>
              </a:rPr>
              <a:t>утары</a:t>
            </a:r>
            <a:r>
              <a:rPr lang="ru-RU" sz="2000" dirty="0" smtClean="0">
                <a:solidFill>
                  <a:srgbClr val="C00000"/>
                </a:solidFill>
                <a:effectLst/>
                <a:latin typeface="Times New Roman" pitchFamily="18" charset="0"/>
                <a:cs typeface="Times New Roman" pitchFamily="18" charset="0"/>
              </a:rPr>
              <a:t> </a:t>
            </a:r>
            <a:r>
              <a:rPr lang="ru-RU" sz="2000" dirty="0" err="1" smtClean="0">
                <a:solidFill>
                  <a:srgbClr val="C00000"/>
                </a:solidFill>
                <a:effectLst/>
                <a:latin typeface="Times New Roman" pitchFamily="18" charset="0"/>
                <a:cs typeface="Times New Roman" pitchFamily="18" charset="0"/>
              </a:rPr>
              <a:t>сэрии</a:t>
            </a:r>
            <a:r>
              <a:rPr lang="ru-RU" sz="2000" dirty="0" smtClean="0">
                <a:solidFill>
                  <a:srgbClr val="C00000"/>
                </a:solidFill>
                <a:effectLst/>
                <a:latin typeface="Times New Roman" pitchFamily="18" charset="0"/>
                <a:cs typeface="Times New Roman" pitchFamily="18" charset="0"/>
              </a:rPr>
              <a:t> </a:t>
            </a:r>
            <a:r>
              <a:rPr lang="ru-RU" sz="2000" dirty="0" err="1" smtClean="0">
                <a:solidFill>
                  <a:srgbClr val="C00000"/>
                </a:solidFill>
                <a:effectLst/>
                <a:latin typeface="Times New Roman" pitchFamily="18" charset="0"/>
                <a:cs typeface="Times New Roman" pitchFamily="18" charset="0"/>
              </a:rPr>
              <a:t>кыттыылааҕа</a:t>
            </a:r>
            <a:r>
              <a:rPr lang="ru-RU" sz="2000" dirty="0" smtClean="0">
                <a:solidFill>
                  <a:srgbClr val="C00000"/>
                </a:solidFill>
                <a:effectLst/>
                <a:latin typeface="Times New Roman" pitchFamily="18" charset="0"/>
                <a:cs typeface="Times New Roman" pitchFamily="18" charset="0"/>
              </a:rPr>
              <a:t>, стрелок</a:t>
            </a:r>
            <a:endParaRPr lang="ru-RU" sz="2000" dirty="0">
              <a:solidFill>
                <a:srgbClr val="C00000"/>
              </a:solidFill>
              <a:effectLst/>
              <a:latin typeface="Times New Roman" pitchFamily="18" charset="0"/>
              <a:cs typeface="Times New Roman" pitchFamily="18" charset="0"/>
            </a:endParaRP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273630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1700808"/>
            <a:ext cx="456379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184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645024"/>
            <a:ext cx="1806475"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Grp="1" noChangeAspect="1" noChangeArrowheads="1"/>
          </p:cNvPicPr>
          <p:nvPr>
            <p:ph sz="quarter" idx="4"/>
          </p:nvPr>
        </p:nvPicPr>
        <p:blipFill rotWithShape="1">
          <a:blip r:embed="rId3" cstate="print">
            <a:extLst>
              <a:ext uri="{28A0092B-C50C-407E-A947-70E740481C1C}">
                <a14:useLocalDpi xmlns:a14="http://schemas.microsoft.com/office/drawing/2010/main" val="0"/>
              </a:ext>
            </a:extLst>
          </a:blip>
          <a:srcRect b="20636"/>
          <a:stretch/>
        </p:blipFill>
        <p:spPr bwMode="auto">
          <a:xfrm>
            <a:off x="3275856" y="3573016"/>
            <a:ext cx="1944216" cy="248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755576" y="332656"/>
            <a:ext cx="8064896" cy="3108543"/>
          </a:xfrm>
          <a:prstGeom prst="rect">
            <a:avLst/>
          </a:prstGeom>
        </p:spPr>
        <p:txBody>
          <a:bodyPr wrap="square">
            <a:spAutoFit/>
          </a:bodyPr>
          <a:lstStyle/>
          <a:p>
            <a:pPr algn="just"/>
            <a:r>
              <a:rPr lang="ru-RU" sz="1400" b="1" dirty="0" err="1" smtClean="0">
                <a:solidFill>
                  <a:srgbClr val="005BD3">
                    <a:lumMod val="75000"/>
                  </a:srgbClr>
                </a:solidFill>
              </a:rPr>
              <a:t>Сахабыт</a:t>
            </a:r>
            <a:r>
              <a:rPr lang="ru-RU" sz="1400" b="1" dirty="0" smtClean="0">
                <a:solidFill>
                  <a:srgbClr val="005BD3">
                    <a:lumMod val="75000"/>
                  </a:srgbClr>
                </a:solidFill>
              </a:rPr>
              <a:t> </a:t>
            </a:r>
            <a:r>
              <a:rPr lang="ru-RU" sz="1400" b="1" dirty="0" err="1" smtClean="0">
                <a:solidFill>
                  <a:srgbClr val="005BD3">
                    <a:lumMod val="75000"/>
                  </a:srgbClr>
                </a:solidFill>
              </a:rPr>
              <a:t>Өрөспүүбүлүкэтигэр</a:t>
            </a:r>
            <a:r>
              <a:rPr lang="ru-RU" sz="1400" b="1" dirty="0" smtClean="0">
                <a:solidFill>
                  <a:srgbClr val="005BD3">
                    <a:lumMod val="75000"/>
                  </a:srgbClr>
                </a:solidFill>
              </a:rPr>
              <a:t> </a:t>
            </a:r>
            <a:r>
              <a:rPr lang="ru-RU" sz="1400" b="1" dirty="0" err="1" smtClean="0">
                <a:solidFill>
                  <a:srgbClr val="005BD3">
                    <a:lumMod val="75000"/>
                  </a:srgbClr>
                </a:solidFill>
              </a:rPr>
              <a:t>киэн</a:t>
            </a:r>
            <a:r>
              <a:rPr lang="ru-RU" sz="1400" b="1" dirty="0" smtClean="0">
                <a:solidFill>
                  <a:srgbClr val="005BD3">
                    <a:lumMod val="75000"/>
                  </a:srgbClr>
                </a:solidFill>
              </a:rPr>
              <a:t> </a:t>
            </a:r>
            <a:r>
              <a:rPr lang="ru-RU" sz="1400" b="1" dirty="0" err="1" smtClean="0">
                <a:solidFill>
                  <a:srgbClr val="005BD3">
                    <a:lumMod val="75000"/>
                  </a:srgbClr>
                </a:solidFill>
              </a:rPr>
              <a:t>туттар</a:t>
            </a:r>
            <a:r>
              <a:rPr lang="ru-RU" sz="1400" b="1" dirty="0" smtClean="0">
                <a:solidFill>
                  <a:srgbClr val="005BD3">
                    <a:lumMod val="75000"/>
                  </a:srgbClr>
                </a:solidFill>
              </a:rPr>
              <a:t> </a:t>
            </a:r>
            <a:r>
              <a:rPr lang="ru-RU" sz="1400" b="1" dirty="0" err="1" smtClean="0">
                <a:solidFill>
                  <a:srgbClr val="005BD3">
                    <a:lumMod val="75000"/>
                  </a:srgbClr>
                </a:solidFill>
              </a:rPr>
              <a:t>киһибит</a:t>
            </a:r>
            <a:r>
              <a:rPr lang="ru-RU" sz="1400" b="1" dirty="0" smtClean="0">
                <a:solidFill>
                  <a:srgbClr val="005BD3">
                    <a:lumMod val="75000"/>
                  </a:srgbClr>
                </a:solidFill>
              </a:rPr>
              <a:t>, </a:t>
            </a:r>
            <a:r>
              <a:rPr lang="ru-RU" sz="1400" b="1" dirty="0" err="1" smtClean="0">
                <a:solidFill>
                  <a:srgbClr val="005BD3">
                    <a:lumMod val="75000"/>
                  </a:srgbClr>
                </a:solidFill>
              </a:rPr>
              <a:t>салайааччы</a:t>
            </a:r>
            <a:r>
              <a:rPr lang="ru-RU" sz="1400" b="1" dirty="0" smtClean="0">
                <a:solidFill>
                  <a:srgbClr val="005BD3">
                    <a:lumMod val="75000"/>
                  </a:srgbClr>
                </a:solidFill>
              </a:rPr>
              <a:t>, Ил </a:t>
            </a:r>
            <a:r>
              <a:rPr lang="ru-RU" sz="1400" b="1" dirty="0" err="1" smtClean="0">
                <a:solidFill>
                  <a:srgbClr val="005BD3">
                    <a:lumMod val="75000"/>
                  </a:srgbClr>
                </a:solidFill>
              </a:rPr>
              <a:t>Түмэн</a:t>
            </a:r>
            <a:r>
              <a:rPr lang="ru-RU" sz="1400" b="1" dirty="0" smtClean="0">
                <a:solidFill>
                  <a:srgbClr val="005BD3">
                    <a:lumMod val="75000"/>
                  </a:srgbClr>
                </a:solidFill>
              </a:rPr>
              <a:t> депутата Прокопьев Владимир Михайлович, </a:t>
            </a:r>
            <a:r>
              <a:rPr lang="ru-RU" sz="1400" b="1" dirty="0" err="1" smtClean="0">
                <a:solidFill>
                  <a:srgbClr val="005BD3">
                    <a:lumMod val="75000"/>
                  </a:srgbClr>
                </a:solidFill>
              </a:rPr>
              <a:t>кини</a:t>
            </a:r>
            <a:r>
              <a:rPr lang="ru-RU" sz="1400" b="1" dirty="0" smtClean="0">
                <a:solidFill>
                  <a:srgbClr val="005BD3">
                    <a:lumMod val="75000"/>
                  </a:srgbClr>
                </a:solidFill>
              </a:rPr>
              <a:t> </a:t>
            </a:r>
            <a:r>
              <a:rPr lang="ru-RU" sz="1400" b="1" dirty="0" err="1" smtClean="0">
                <a:solidFill>
                  <a:srgbClr val="005BD3">
                    <a:lumMod val="75000"/>
                  </a:srgbClr>
                </a:solidFill>
              </a:rPr>
              <a:t>аҕата</a:t>
            </a:r>
            <a:r>
              <a:rPr lang="ru-RU" sz="1400" b="1" dirty="0" smtClean="0">
                <a:solidFill>
                  <a:srgbClr val="005BD3">
                    <a:lumMod val="75000"/>
                  </a:srgbClr>
                </a:solidFill>
              </a:rPr>
              <a:t> </a:t>
            </a:r>
            <a:r>
              <a:rPr lang="ru-RU" sz="1400" b="1" dirty="0" err="1" smtClean="0">
                <a:solidFill>
                  <a:srgbClr val="005BD3">
                    <a:lumMod val="75000"/>
                  </a:srgbClr>
                </a:solidFill>
              </a:rPr>
              <a:t>улууска</a:t>
            </a:r>
            <a:r>
              <a:rPr lang="ru-RU" sz="1400" b="1" dirty="0" smtClean="0">
                <a:solidFill>
                  <a:srgbClr val="005BD3">
                    <a:lumMod val="75000"/>
                  </a:srgbClr>
                </a:solidFill>
              </a:rPr>
              <a:t>, </a:t>
            </a:r>
            <a:r>
              <a:rPr lang="ru-RU" sz="1400" b="1" dirty="0" err="1" smtClean="0">
                <a:solidFill>
                  <a:srgbClr val="005BD3">
                    <a:lumMod val="75000"/>
                  </a:srgbClr>
                </a:solidFill>
              </a:rPr>
              <a:t>Өрөспүүбүлүкэҕэ</a:t>
            </a:r>
            <a:r>
              <a:rPr lang="ru-RU" sz="1400" b="1" dirty="0" smtClean="0">
                <a:solidFill>
                  <a:srgbClr val="005BD3">
                    <a:lumMod val="75000"/>
                  </a:srgbClr>
                </a:solidFill>
              </a:rPr>
              <a:t> </a:t>
            </a:r>
            <a:r>
              <a:rPr lang="ru-RU" sz="1400" b="1" dirty="0" err="1" smtClean="0">
                <a:solidFill>
                  <a:srgbClr val="005BD3">
                    <a:lumMod val="75000"/>
                  </a:srgbClr>
                </a:solidFill>
              </a:rPr>
              <a:t>биллэр</a:t>
            </a:r>
            <a:r>
              <a:rPr lang="ru-RU" sz="1400" b="1" dirty="0" smtClean="0">
                <a:solidFill>
                  <a:srgbClr val="005BD3">
                    <a:lumMod val="75000"/>
                  </a:srgbClr>
                </a:solidFill>
              </a:rPr>
              <a:t> </a:t>
            </a:r>
            <a:r>
              <a:rPr lang="ru-RU" sz="1400" b="1" dirty="0" err="1" smtClean="0">
                <a:solidFill>
                  <a:srgbClr val="005BD3">
                    <a:lumMod val="75000"/>
                  </a:srgbClr>
                </a:solidFill>
              </a:rPr>
              <a:t>отчут</a:t>
            </a:r>
            <a:r>
              <a:rPr lang="ru-RU" sz="1400" b="1" dirty="0" smtClean="0">
                <a:solidFill>
                  <a:srgbClr val="005BD3">
                    <a:lumMod val="75000"/>
                  </a:srgbClr>
                </a:solidFill>
              </a:rPr>
              <a:t>, тракторист Прокопьев Михаил Никифорович «</a:t>
            </a:r>
            <a:r>
              <a:rPr lang="ru-RU" sz="1400" b="1" dirty="0" err="1" smtClean="0">
                <a:solidFill>
                  <a:srgbClr val="005BD3">
                    <a:lumMod val="75000"/>
                  </a:srgbClr>
                </a:solidFill>
              </a:rPr>
              <a:t>Үлэ</a:t>
            </a:r>
            <a:r>
              <a:rPr lang="ru-RU" sz="1400" b="1" dirty="0" smtClean="0">
                <a:solidFill>
                  <a:srgbClr val="005BD3">
                    <a:lumMod val="75000"/>
                  </a:srgbClr>
                </a:solidFill>
              </a:rPr>
              <a:t> </a:t>
            </a:r>
            <a:r>
              <a:rPr lang="ru-RU" sz="1400" b="1" dirty="0" err="1" smtClean="0">
                <a:solidFill>
                  <a:srgbClr val="005BD3">
                    <a:lumMod val="75000"/>
                  </a:srgbClr>
                </a:solidFill>
              </a:rPr>
              <a:t>Албан</a:t>
            </a:r>
            <a:r>
              <a:rPr lang="ru-RU" sz="1400" b="1" dirty="0" smtClean="0">
                <a:solidFill>
                  <a:srgbClr val="005BD3">
                    <a:lumMod val="75000"/>
                  </a:srgbClr>
                </a:solidFill>
              </a:rPr>
              <a:t> </a:t>
            </a:r>
            <a:r>
              <a:rPr lang="ru-RU" sz="1400" b="1" dirty="0" err="1" smtClean="0">
                <a:solidFill>
                  <a:srgbClr val="005BD3">
                    <a:lumMod val="75000"/>
                  </a:srgbClr>
                </a:solidFill>
              </a:rPr>
              <a:t>аата</a:t>
            </a:r>
            <a:r>
              <a:rPr lang="ru-RU" sz="1400" b="1" dirty="0" smtClean="0">
                <a:solidFill>
                  <a:srgbClr val="005BD3">
                    <a:lumMod val="75000"/>
                  </a:srgbClr>
                </a:solidFill>
              </a:rPr>
              <a:t>» 3 </a:t>
            </a:r>
            <a:r>
              <a:rPr lang="ru-RU" sz="1400" b="1" dirty="0" err="1" smtClean="0">
                <a:solidFill>
                  <a:srgbClr val="005BD3">
                    <a:lumMod val="75000"/>
                  </a:srgbClr>
                </a:solidFill>
              </a:rPr>
              <a:t>степэннээх</a:t>
            </a:r>
            <a:r>
              <a:rPr lang="ru-RU" sz="1400" b="1" dirty="0" smtClean="0">
                <a:solidFill>
                  <a:srgbClr val="005BD3">
                    <a:lumMod val="75000"/>
                  </a:srgbClr>
                </a:solidFill>
              </a:rPr>
              <a:t>  </a:t>
            </a:r>
            <a:r>
              <a:rPr lang="ru-RU" sz="1400" b="1" dirty="0" err="1" smtClean="0">
                <a:solidFill>
                  <a:srgbClr val="005BD3">
                    <a:lumMod val="75000"/>
                  </a:srgbClr>
                </a:solidFill>
              </a:rPr>
              <a:t>орденнаах</a:t>
            </a:r>
            <a:r>
              <a:rPr lang="ru-RU" sz="1400" b="1" dirty="0" smtClean="0">
                <a:solidFill>
                  <a:srgbClr val="005BD3">
                    <a:lumMod val="75000"/>
                  </a:srgbClr>
                </a:solidFill>
              </a:rPr>
              <a:t>, </a:t>
            </a:r>
            <a:r>
              <a:rPr lang="ru-RU" sz="1400" b="1" dirty="0" err="1" smtClean="0">
                <a:solidFill>
                  <a:srgbClr val="005BD3">
                    <a:lumMod val="75000"/>
                  </a:srgbClr>
                </a:solidFill>
              </a:rPr>
              <a:t>В.И.Ленин</a:t>
            </a:r>
            <a:r>
              <a:rPr lang="ru-RU" sz="1400" b="1" dirty="0" smtClean="0">
                <a:solidFill>
                  <a:srgbClr val="005BD3">
                    <a:lumMod val="75000"/>
                  </a:srgbClr>
                </a:solidFill>
              </a:rPr>
              <a:t> </a:t>
            </a:r>
            <a:r>
              <a:rPr lang="ru-RU" sz="1400" b="1" dirty="0" err="1" smtClean="0">
                <a:solidFill>
                  <a:srgbClr val="005BD3">
                    <a:lumMod val="75000"/>
                  </a:srgbClr>
                </a:solidFill>
              </a:rPr>
              <a:t>төрөөбүтэ</a:t>
            </a:r>
            <a:r>
              <a:rPr lang="ru-RU" sz="1400" b="1" dirty="0" smtClean="0">
                <a:solidFill>
                  <a:srgbClr val="005BD3">
                    <a:lumMod val="75000"/>
                  </a:srgbClr>
                </a:solidFill>
              </a:rPr>
              <a:t> 100 </a:t>
            </a:r>
            <a:r>
              <a:rPr lang="ru-RU" sz="1400" b="1" dirty="0" err="1" smtClean="0">
                <a:solidFill>
                  <a:srgbClr val="005BD3">
                    <a:lumMod val="75000"/>
                  </a:srgbClr>
                </a:solidFill>
              </a:rPr>
              <a:t>сыла</a:t>
            </a:r>
            <a:r>
              <a:rPr lang="ru-RU" sz="1400" b="1" dirty="0" smtClean="0">
                <a:solidFill>
                  <a:srgbClr val="005BD3">
                    <a:lumMod val="75000"/>
                  </a:srgbClr>
                </a:solidFill>
              </a:rPr>
              <a:t> </a:t>
            </a:r>
            <a:r>
              <a:rPr lang="ru-RU" sz="1400" b="1" dirty="0" err="1" smtClean="0">
                <a:solidFill>
                  <a:srgbClr val="005BD3">
                    <a:lumMod val="75000"/>
                  </a:srgbClr>
                </a:solidFill>
              </a:rPr>
              <a:t>туолуутун</a:t>
            </a:r>
            <a:r>
              <a:rPr lang="ru-RU" sz="1400" b="1" dirty="0" smtClean="0">
                <a:solidFill>
                  <a:srgbClr val="005BD3">
                    <a:lumMod val="75000"/>
                  </a:srgbClr>
                </a:solidFill>
              </a:rPr>
              <a:t> </a:t>
            </a:r>
            <a:r>
              <a:rPr lang="ru-RU" sz="1400" b="1" dirty="0" err="1" smtClean="0">
                <a:solidFill>
                  <a:srgbClr val="005BD3">
                    <a:lumMod val="75000"/>
                  </a:srgbClr>
                </a:solidFill>
              </a:rPr>
              <a:t>бэлиэтээн</a:t>
            </a:r>
            <a:r>
              <a:rPr lang="ru-RU" sz="1400" b="1" dirty="0" smtClean="0">
                <a:solidFill>
                  <a:srgbClr val="005BD3">
                    <a:lumMod val="75000"/>
                  </a:srgbClr>
                </a:solidFill>
              </a:rPr>
              <a:t> «</a:t>
            </a:r>
            <a:r>
              <a:rPr lang="ru-RU" sz="1400" b="1" dirty="0" err="1" smtClean="0">
                <a:solidFill>
                  <a:srgbClr val="005BD3">
                    <a:lumMod val="75000"/>
                  </a:srgbClr>
                </a:solidFill>
              </a:rPr>
              <a:t>Килбиэннээх</a:t>
            </a:r>
            <a:r>
              <a:rPr lang="ru-RU" sz="1400" b="1" dirty="0" smtClean="0">
                <a:solidFill>
                  <a:srgbClr val="005BD3">
                    <a:lumMod val="75000"/>
                  </a:srgbClr>
                </a:solidFill>
              </a:rPr>
              <a:t> </a:t>
            </a:r>
            <a:r>
              <a:rPr lang="ru-RU" sz="1400" b="1" dirty="0" err="1" smtClean="0">
                <a:solidFill>
                  <a:srgbClr val="005BD3">
                    <a:lumMod val="75000"/>
                  </a:srgbClr>
                </a:solidFill>
              </a:rPr>
              <a:t>үлэтин</a:t>
            </a:r>
            <a:r>
              <a:rPr lang="ru-RU" sz="1400" b="1" dirty="0" smtClean="0">
                <a:solidFill>
                  <a:srgbClr val="005BD3">
                    <a:lumMod val="75000"/>
                  </a:srgbClr>
                </a:solidFill>
              </a:rPr>
              <a:t> </a:t>
            </a:r>
            <a:r>
              <a:rPr lang="ru-RU" sz="1400" b="1" dirty="0" err="1" smtClean="0">
                <a:solidFill>
                  <a:srgbClr val="005BD3">
                    <a:lumMod val="75000"/>
                  </a:srgbClr>
                </a:solidFill>
              </a:rPr>
              <a:t>иһин</a:t>
            </a:r>
            <a:r>
              <a:rPr lang="ru-RU" sz="1400" b="1" dirty="0" smtClean="0">
                <a:solidFill>
                  <a:srgbClr val="005BD3">
                    <a:lumMod val="75000"/>
                  </a:srgbClr>
                </a:solidFill>
              </a:rPr>
              <a:t>» </a:t>
            </a:r>
            <a:r>
              <a:rPr lang="ru-RU" sz="1400" b="1" dirty="0" err="1" smtClean="0">
                <a:solidFill>
                  <a:srgbClr val="005BD3">
                    <a:lumMod val="75000"/>
                  </a:srgbClr>
                </a:solidFill>
              </a:rPr>
              <a:t>юбилейнай</a:t>
            </a:r>
            <a:r>
              <a:rPr lang="ru-RU" sz="1400" b="1" dirty="0" smtClean="0">
                <a:solidFill>
                  <a:srgbClr val="005BD3">
                    <a:lumMod val="75000"/>
                  </a:srgbClr>
                </a:solidFill>
              </a:rPr>
              <a:t>  </a:t>
            </a:r>
            <a:r>
              <a:rPr lang="ru-RU" sz="1400" b="1" dirty="0" err="1" smtClean="0">
                <a:solidFill>
                  <a:srgbClr val="005BD3">
                    <a:lumMod val="75000"/>
                  </a:srgbClr>
                </a:solidFill>
              </a:rPr>
              <a:t>мэтээллээх</a:t>
            </a:r>
            <a:r>
              <a:rPr lang="ru-RU" sz="1400" b="1" dirty="0" smtClean="0">
                <a:solidFill>
                  <a:srgbClr val="005BD3">
                    <a:lumMod val="75000"/>
                  </a:srgbClr>
                </a:solidFill>
              </a:rPr>
              <a:t>,  Саха АССР </a:t>
            </a:r>
            <a:r>
              <a:rPr lang="ru-RU" sz="1400" b="1" dirty="0" err="1" smtClean="0">
                <a:solidFill>
                  <a:srgbClr val="005BD3">
                    <a:lumMod val="75000"/>
                  </a:srgbClr>
                </a:solidFill>
              </a:rPr>
              <a:t>Верховнай</a:t>
            </a:r>
            <a:r>
              <a:rPr lang="ru-RU" sz="1400" b="1" dirty="0" smtClean="0">
                <a:solidFill>
                  <a:srgbClr val="005BD3">
                    <a:lumMod val="75000"/>
                  </a:srgbClr>
                </a:solidFill>
              </a:rPr>
              <a:t> </a:t>
            </a:r>
            <a:r>
              <a:rPr lang="ru-RU" sz="1400" b="1" dirty="0" err="1" smtClean="0">
                <a:solidFill>
                  <a:srgbClr val="005BD3">
                    <a:lumMod val="75000"/>
                  </a:srgbClr>
                </a:solidFill>
              </a:rPr>
              <a:t>сэбиэтин</a:t>
            </a:r>
            <a:r>
              <a:rPr lang="ru-RU" sz="1400" b="1" dirty="0" smtClean="0">
                <a:solidFill>
                  <a:srgbClr val="005BD3">
                    <a:lumMod val="75000"/>
                  </a:srgbClr>
                </a:solidFill>
              </a:rPr>
              <a:t> </a:t>
            </a:r>
            <a:r>
              <a:rPr lang="ru-RU" sz="1400" b="1" dirty="0" err="1" smtClean="0">
                <a:solidFill>
                  <a:srgbClr val="005BD3">
                    <a:lumMod val="75000"/>
                  </a:srgbClr>
                </a:solidFill>
              </a:rPr>
              <a:t>Бочуотунай</a:t>
            </a:r>
            <a:r>
              <a:rPr lang="ru-RU" sz="1400" b="1" dirty="0" smtClean="0">
                <a:solidFill>
                  <a:srgbClr val="005BD3">
                    <a:lumMod val="75000"/>
                  </a:srgbClr>
                </a:solidFill>
              </a:rPr>
              <a:t> </a:t>
            </a:r>
            <a:r>
              <a:rPr lang="ru-RU" sz="1400" b="1" dirty="0" err="1" smtClean="0">
                <a:solidFill>
                  <a:srgbClr val="005BD3">
                    <a:lumMod val="75000"/>
                  </a:srgbClr>
                </a:solidFill>
              </a:rPr>
              <a:t>грамоталаах</a:t>
            </a:r>
            <a:r>
              <a:rPr lang="ru-RU" sz="1400" b="1" dirty="0" smtClean="0">
                <a:solidFill>
                  <a:srgbClr val="005BD3">
                    <a:lumMod val="75000"/>
                  </a:srgbClr>
                </a:solidFill>
              </a:rPr>
              <a:t>, 1975 </a:t>
            </a:r>
            <a:r>
              <a:rPr lang="ru-RU" sz="1400" b="1" dirty="0" err="1" smtClean="0">
                <a:solidFill>
                  <a:srgbClr val="005BD3">
                    <a:lumMod val="75000"/>
                  </a:srgbClr>
                </a:solidFill>
              </a:rPr>
              <a:t>сыл</a:t>
            </a:r>
            <a:r>
              <a:rPr lang="ru-RU" sz="1400" b="1" dirty="0" smtClean="0">
                <a:solidFill>
                  <a:srgbClr val="005BD3">
                    <a:lumMod val="75000"/>
                  </a:srgbClr>
                </a:solidFill>
              </a:rPr>
              <a:t> Михаил Никифорович </a:t>
            </a:r>
            <a:r>
              <a:rPr lang="ru-RU" sz="1400" b="1" dirty="0" err="1" smtClean="0">
                <a:solidFill>
                  <a:srgbClr val="005BD3">
                    <a:lumMod val="75000"/>
                  </a:srgbClr>
                </a:solidFill>
              </a:rPr>
              <a:t>звенота</a:t>
            </a:r>
            <a:r>
              <a:rPr lang="ru-RU" sz="1400" b="1" dirty="0" smtClean="0">
                <a:solidFill>
                  <a:srgbClr val="005BD3">
                    <a:lumMod val="75000"/>
                  </a:srgbClr>
                </a:solidFill>
              </a:rPr>
              <a:t> </a:t>
            </a:r>
            <a:r>
              <a:rPr lang="ru-RU" sz="1400" b="1" dirty="0" err="1" smtClean="0">
                <a:solidFill>
                  <a:srgbClr val="005BD3">
                    <a:lumMod val="75000"/>
                  </a:srgbClr>
                </a:solidFill>
              </a:rPr>
              <a:t>хас</a:t>
            </a:r>
            <a:r>
              <a:rPr lang="ru-RU" sz="1400" b="1" dirty="0" smtClean="0">
                <a:solidFill>
                  <a:srgbClr val="005BD3">
                    <a:lumMod val="75000"/>
                  </a:srgbClr>
                </a:solidFill>
              </a:rPr>
              <a:t> </a:t>
            </a:r>
            <a:r>
              <a:rPr lang="ru-RU" sz="1400" b="1" dirty="0" err="1" smtClean="0">
                <a:solidFill>
                  <a:srgbClr val="005BD3">
                    <a:lumMod val="75000"/>
                  </a:srgbClr>
                </a:solidFill>
              </a:rPr>
              <a:t>биирдии</a:t>
            </a:r>
            <a:r>
              <a:rPr lang="ru-RU" sz="1400" b="1" dirty="0" smtClean="0">
                <a:solidFill>
                  <a:srgbClr val="005BD3">
                    <a:lumMod val="75000"/>
                  </a:srgbClr>
                </a:solidFill>
              </a:rPr>
              <a:t> </a:t>
            </a:r>
            <a:r>
              <a:rPr lang="ru-RU" sz="1400" b="1" dirty="0" err="1" smtClean="0">
                <a:solidFill>
                  <a:srgbClr val="005BD3">
                    <a:lumMod val="75000"/>
                  </a:srgbClr>
                </a:solidFill>
              </a:rPr>
              <a:t>киһитигэр</a:t>
            </a:r>
            <a:r>
              <a:rPr lang="ru-RU" sz="1400" b="1" dirty="0" smtClean="0">
                <a:solidFill>
                  <a:srgbClr val="005BD3">
                    <a:lumMod val="75000"/>
                  </a:srgbClr>
                </a:solidFill>
              </a:rPr>
              <a:t> 132-лии тонна </a:t>
            </a:r>
            <a:r>
              <a:rPr lang="ru-RU" sz="1400" b="1" dirty="0" err="1" smtClean="0">
                <a:solidFill>
                  <a:srgbClr val="005BD3">
                    <a:lumMod val="75000"/>
                  </a:srgbClr>
                </a:solidFill>
              </a:rPr>
              <a:t>оту</a:t>
            </a:r>
            <a:r>
              <a:rPr lang="ru-RU" sz="1400" b="1" dirty="0" smtClean="0">
                <a:solidFill>
                  <a:srgbClr val="005BD3">
                    <a:lumMod val="75000"/>
                  </a:srgbClr>
                </a:solidFill>
              </a:rPr>
              <a:t> </a:t>
            </a:r>
            <a:r>
              <a:rPr lang="ru-RU" sz="1400" b="1" dirty="0" err="1" smtClean="0">
                <a:solidFill>
                  <a:srgbClr val="005BD3">
                    <a:lumMod val="75000"/>
                  </a:srgbClr>
                </a:solidFill>
              </a:rPr>
              <a:t>түстээн</a:t>
            </a:r>
            <a:r>
              <a:rPr lang="ru-RU" sz="1400" b="1" dirty="0" smtClean="0">
                <a:solidFill>
                  <a:srgbClr val="005BD3">
                    <a:lumMod val="75000"/>
                  </a:srgbClr>
                </a:solidFill>
              </a:rPr>
              <a:t> </a:t>
            </a:r>
            <a:r>
              <a:rPr lang="ru-RU" sz="1400" b="1" dirty="0" err="1" smtClean="0">
                <a:solidFill>
                  <a:srgbClr val="005BD3">
                    <a:lumMod val="75000"/>
                  </a:srgbClr>
                </a:solidFill>
              </a:rPr>
              <a:t>республикаҕа</a:t>
            </a:r>
            <a:r>
              <a:rPr lang="ru-RU" sz="1400" b="1" dirty="0" smtClean="0">
                <a:solidFill>
                  <a:srgbClr val="005BD3">
                    <a:lumMod val="75000"/>
                  </a:srgbClr>
                </a:solidFill>
              </a:rPr>
              <a:t> </a:t>
            </a:r>
            <a:r>
              <a:rPr lang="ru-RU" sz="1400" b="1" dirty="0" err="1" smtClean="0">
                <a:solidFill>
                  <a:srgbClr val="005BD3">
                    <a:lumMod val="75000"/>
                  </a:srgbClr>
                </a:solidFill>
              </a:rPr>
              <a:t>үһүс</a:t>
            </a:r>
            <a:r>
              <a:rPr lang="ru-RU" sz="1400" b="1" dirty="0" smtClean="0">
                <a:solidFill>
                  <a:srgbClr val="005BD3">
                    <a:lumMod val="75000"/>
                  </a:srgbClr>
                </a:solidFill>
              </a:rPr>
              <a:t> </a:t>
            </a:r>
            <a:r>
              <a:rPr lang="ru-RU" sz="1400" b="1" dirty="0" err="1" smtClean="0">
                <a:solidFill>
                  <a:srgbClr val="005BD3">
                    <a:lumMod val="75000"/>
                  </a:srgbClr>
                </a:solidFill>
              </a:rPr>
              <a:t>миэстэни</a:t>
            </a:r>
            <a:r>
              <a:rPr lang="ru-RU" sz="1400" b="1" dirty="0" smtClean="0">
                <a:solidFill>
                  <a:srgbClr val="005BD3">
                    <a:lumMod val="75000"/>
                  </a:srgbClr>
                </a:solidFill>
              </a:rPr>
              <a:t> </a:t>
            </a:r>
            <a:r>
              <a:rPr lang="ru-RU" sz="1400" b="1" dirty="0" err="1" smtClean="0">
                <a:solidFill>
                  <a:srgbClr val="005BD3">
                    <a:lumMod val="75000"/>
                  </a:srgbClr>
                </a:solidFill>
              </a:rPr>
              <a:t>ылбыт</a:t>
            </a:r>
            <a:r>
              <a:rPr lang="ru-RU" sz="1400" b="1" dirty="0" smtClean="0">
                <a:solidFill>
                  <a:srgbClr val="005BD3">
                    <a:lumMod val="75000"/>
                  </a:srgbClr>
                </a:solidFill>
              </a:rPr>
              <a:t>, 1977 </a:t>
            </a:r>
            <a:r>
              <a:rPr lang="ru-RU" sz="1400" b="1" dirty="0" err="1" smtClean="0">
                <a:solidFill>
                  <a:srgbClr val="005BD3">
                    <a:lumMod val="75000"/>
                  </a:srgbClr>
                </a:solidFill>
              </a:rPr>
              <a:t>сылларга</a:t>
            </a:r>
            <a:r>
              <a:rPr lang="ru-RU" sz="1400" b="1" dirty="0" smtClean="0">
                <a:solidFill>
                  <a:srgbClr val="005BD3">
                    <a:lumMod val="75000"/>
                  </a:srgbClr>
                </a:solidFill>
              </a:rPr>
              <a:t>  </a:t>
            </a:r>
            <a:r>
              <a:rPr lang="ru-RU" sz="1400" b="1" dirty="0" err="1" smtClean="0">
                <a:solidFill>
                  <a:srgbClr val="005BD3">
                    <a:lumMod val="75000"/>
                  </a:srgbClr>
                </a:solidFill>
              </a:rPr>
              <a:t>социалистическай</a:t>
            </a:r>
            <a:r>
              <a:rPr lang="ru-RU" sz="1400" b="1" dirty="0" smtClean="0">
                <a:solidFill>
                  <a:srgbClr val="005BD3">
                    <a:lumMod val="75000"/>
                  </a:srgbClr>
                </a:solidFill>
              </a:rPr>
              <a:t> </a:t>
            </a:r>
            <a:r>
              <a:rPr lang="ru-RU" sz="1400" b="1" dirty="0" err="1" smtClean="0">
                <a:solidFill>
                  <a:srgbClr val="005BD3">
                    <a:lumMod val="75000"/>
                  </a:srgbClr>
                </a:solidFill>
              </a:rPr>
              <a:t>куоталаһыы</a:t>
            </a:r>
            <a:r>
              <a:rPr lang="ru-RU" sz="1400" b="1" dirty="0" smtClean="0">
                <a:solidFill>
                  <a:srgbClr val="005BD3">
                    <a:lumMod val="75000"/>
                  </a:srgbClr>
                </a:solidFill>
              </a:rPr>
              <a:t> </a:t>
            </a:r>
            <a:r>
              <a:rPr lang="ru-RU" sz="1400" b="1" dirty="0" err="1" smtClean="0">
                <a:solidFill>
                  <a:srgbClr val="005BD3">
                    <a:lumMod val="75000"/>
                  </a:srgbClr>
                </a:solidFill>
              </a:rPr>
              <a:t>кыайыылааҕа</a:t>
            </a:r>
            <a:r>
              <a:rPr lang="ru-RU" sz="1400" b="1" dirty="0" smtClean="0">
                <a:solidFill>
                  <a:srgbClr val="005BD3">
                    <a:lumMod val="75000"/>
                  </a:srgbClr>
                </a:solidFill>
              </a:rPr>
              <a:t>, «Х пятилетка </a:t>
            </a:r>
            <a:r>
              <a:rPr lang="ru-RU" sz="1400" b="1" dirty="0" err="1" smtClean="0">
                <a:solidFill>
                  <a:srgbClr val="005BD3">
                    <a:lumMod val="75000"/>
                  </a:srgbClr>
                </a:solidFill>
              </a:rPr>
              <a:t>ударнига</a:t>
            </a:r>
            <a:r>
              <a:rPr lang="ru-RU" sz="1400" b="1" dirty="0" smtClean="0">
                <a:solidFill>
                  <a:srgbClr val="005BD3">
                    <a:lumMod val="75000"/>
                  </a:srgbClr>
                </a:solidFill>
              </a:rPr>
              <a:t>» </a:t>
            </a:r>
            <a:r>
              <a:rPr lang="ru-RU" sz="1400" b="1" dirty="0" err="1" smtClean="0">
                <a:solidFill>
                  <a:srgbClr val="005BD3">
                    <a:lumMod val="75000"/>
                  </a:srgbClr>
                </a:solidFill>
              </a:rPr>
              <a:t>Знактарынан</a:t>
            </a:r>
            <a:r>
              <a:rPr lang="ru-RU" sz="1400" b="1" dirty="0" smtClean="0">
                <a:solidFill>
                  <a:srgbClr val="005BD3">
                    <a:lumMod val="75000"/>
                  </a:srgbClr>
                </a:solidFill>
              </a:rPr>
              <a:t> </a:t>
            </a:r>
            <a:r>
              <a:rPr lang="ru-RU" sz="1400" b="1" dirty="0" err="1" smtClean="0">
                <a:solidFill>
                  <a:srgbClr val="005BD3">
                    <a:lumMod val="75000"/>
                  </a:srgbClr>
                </a:solidFill>
              </a:rPr>
              <a:t>наҕараадаламмыта</a:t>
            </a:r>
            <a:r>
              <a:rPr lang="ru-RU" sz="1400" b="1" dirty="0" smtClean="0">
                <a:solidFill>
                  <a:srgbClr val="005BD3">
                    <a:lumMod val="75000"/>
                  </a:srgbClr>
                </a:solidFill>
              </a:rPr>
              <a:t>,  1963, 1969, 1977, 1982, 1985 </a:t>
            </a:r>
            <a:r>
              <a:rPr lang="ru-RU" sz="1400" b="1" dirty="0" err="1" smtClean="0">
                <a:solidFill>
                  <a:srgbClr val="005BD3">
                    <a:lumMod val="75000"/>
                  </a:srgbClr>
                </a:solidFill>
              </a:rPr>
              <a:t>сылларга</a:t>
            </a:r>
            <a:r>
              <a:rPr lang="ru-RU" sz="1400" b="1" dirty="0" smtClean="0">
                <a:solidFill>
                  <a:srgbClr val="005BD3">
                    <a:lumMod val="75000"/>
                  </a:srgbClr>
                </a:solidFill>
              </a:rPr>
              <a:t> </a:t>
            </a:r>
            <a:r>
              <a:rPr lang="ru-RU" sz="1400" b="1" dirty="0" err="1" smtClean="0">
                <a:solidFill>
                  <a:srgbClr val="005BD3">
                    <a:lumMod val="75000"/>
                  </a:srgbClr>
                </a:solidFill>
              </a:rPr>
              <a:t>Чаппанда</a:t>
            </a:r>
            <a:r>
              <a:rPr lang="ru-RU" sz="1400" b="1" dirty="0" smtClean="0">
                <a:solidFill>
                  <a:srgbClr val="005BD3">
                    <a:lumMod val="75000"/>
                  </a:srgbClr>
                </a:solidFill>
              </a:rPr>
              <a:t> </a:t>
            </a:r>
            <a:r>
              <a:rPr lang="ru-RU" sz="1400" b="1" dirty="0" err="1" smtClean="0">
                <a:solidFill>
                  <a:srgbClr val="005BD3">
                    <a:lumMod val="75000"/>
                  </a:srgbClr>
                </a:solidFill>
              </a:rPr>
              <a:t>нэһилиэгин</a:t>
            </a:r>
            <a:r>
              <a:rPr lang="ru-RU" sz="1400" b="1" dirty="0" smtClean="0">
                <a:solidFill>
                  <a:srgbClr val="005BD3">
                    <a:lumMod val="75000"/>
                  </a:srgbClr>
                </a:solidFill>
              </a:rPr>
              <a:t> </a:t>
            </a:r>
            <a:r>
              <a:rPr lang="ru-RU" sz="1400" b="1" dirty="0" err="1" smtClean="0">
                <a:solidFill>
                  <a:srgbClr val="005BD3">
                    <a:lumMod val="75000"/>
                  </a:srgbClr>
                </a:solidFill>
              </a:rPr>
              <a:t>олохтоох</a:t>
            </a:r>
            <a:r>
              <a:rPr lang="ru-RU" sz="1400" b="1" dirty="0" smtClean="0">
                <a:solidFill>
                  <a:srgbClr val="005BD3">
                    <a:lumMod val="75000"/>
                  </a:srgbClr>
                </a:solidFill>
              </a:rPr>
              <a:t> </a:t>
            </a:r>
            <a:r>
              <a:rPr lang="ru-RU" sz="1400" b="1" dirty="0" err="1" smtClean="0">
                <a:solidFill>
                  <a:srgbClr val="005BD3">
                    <a:lumMod val="75000"/>
                  </a:srgbClr>
                </a:solidFill>
              </a:rPr>
              <a:t>Советын</a:t>
            </a:r>
            <a:r>
              <a:rPr lang="ru-RU" sz="1400" b="1" dirty="0" smtClean="0">
                <a:solidFill>
                  <a:srgbClr val="005BD3">
                    <a:lumMod val="75000"/>
                  </a:srgbClr>
                </a:solidFill>
              </a:rPr>
              <a:t> </a:t>
            </a:r>
            <a:r>
              <a:rPr lang="ru-RU" sz="1400" b="1" dirty="0" err="1" smtClean="0">
                <a:solidFill>
                  <a:srgbClr val="005BD3">
                    <a:lumMod val="75000"/>
                  </a:srgbClr>
                </a:solidFill>
              </a:rPr>
              <a:t>народнай</a:t>
            </a:r>
            <a:r>
              <a:rPr lang="ru-RU" sz="1400" b="1" dirty="0" smtClean="0">
                <a:solidFill>
                  <a:srgbClr val="005BD3">
                    <a:lumMod val="75000"/>
                  </a:srgbClr>
                </a:solidFill>
              </a:rPr>
              <a:t> </a:t>
            </a:r>
            <a:r>
              <a:rPr lang="ru-RU" sz="1400" b="1" dirty="0" err="1" smtClean="0">
                <a:solidFill>
                  <a:srgbClr val="005BD3">
                    <a:lumMod val="75000"/>
                  </a:srgbClr>
                </a:solidFill>
              </a:rPr>
              <a:t>депутатынан</a:t>
            </a:r>
            <a:r>
              <a:rPr lang="ru-RU" sz="1400" b="1" dirty="0" smtClean="0">
                <a:solidFill>
                  <a:srgbClr val="005BD3">
                    <a:lumMod val="75000"/>
                  </a:srgbClr>
                </a:solidFill>
              </a:rPr>
              <a:t>, 1982, 1985 </a:t>
            </a:r>
            <a:r>
              <a:rPr lang="ru-RU" sz="1400" b="1" dirty="0" err="1" smtClean="0">
                <a:solidFill>
                  <a:srgbClr val="005BD3">
                    <a:lumMod val="75000"/>
                  </a:srgbClr>
                </a:solidFill>
              </a:rPr>
              <a:t>сылларга</a:t>
            </a:r>
            <a:r>
              <a:rPr lang="ru-RU" sz="1400" b="1" dirty="0" smtClean="0">
                <a:solidFill>
                  <a:srgbClr val="005BD3">
                    <a:lumMod val="75000"/>
                  </a:srgbClr>
                </a:solidFill>
              </a:rPr>
              <a:t> исполком </a:t>
            </a:r>
            <a:r>
              <a:rPr lang="ru-RU" sz="1400" b="1" dirty="0" err="1" smtClean="0">
                <a:solidFill>
                  <a:srgbClr val="005BD3">
                    <a:lumMod val="75000"/>
                  </a:srgbClr>
                </a:solidFill>
              </a:rPr>
              <a:t>чилиэнинэн</a:t>
            </a:r>
            <a:r>
              <a:rPr lang="ru-RU" sz="1400" b="1" dirty="0" smtClean="0">
                <a:solidFill>
                  <a:srgbClr val="005BD3">
                    <a:lumMod val="75000"/>
                  </a:srgbClr>
                </a:solidFill>
              </a:rPr>
              <a:t> </a:t>
            </a:r>
            <a:r>
              <a:rPr lang="ru-RU" sz="1400" b="1" dirty="0" err="1" smtClean="0">
                <a:solidFill>
                  <a:srgbClr val="005BD3">
                    <a:lumMod val="75000"/>
                  </a:srgbClr>
                </a:solidFill>
              </a:rPr>
              <a:t>талыллан</a:t>
            </a:r>
            <a:r>
              <a:rPr lang="ru-RU" sz="1400" b="1" dirty="0" smtClean="0">
                <a:solidFill>
                  <a:srgbClr val="005BD3">
                    <a:lumMod val="75000"/>
                  </a:srgbClr>
                </a:solidFill>
              </a:rPr>
              <a:t>, ССКП </a:t>
            </a:r>
            <a:r>
              <a:rPr lang="ru-RU" sz="1400" b="1" dirty="0" err="1" smtClean="0">
                <a:solidFill>
                  <a:srgbClr val="005BD3">
                    <a:lumMod val="75000"/>
                  </a:srgbClr>
                </a:solidFill>
              </a:rPr>
              <a:t>райкомун</a:t>
            </a:r>
            <a:r>
              <a:rPr lang="ru-RU" sz="1400" b="1" dirty="0" smtClean="0">
                <a:solidFill>
                  <a:srgbClr val="005BD3">
                    <a:lumMod val="75000"/>
                  </a:srgbClr>
                </a:solidFill>
              </a:rPr>
              <a:t> </a:t>
            </a:r>
            <a:r>
              <a:rPr lang="ru-RU" sz="1400" b="1" dirty="0" err="1" smtClean="0">
                <a:solidFill>
                  <a:srgbClr val="005BD3">
                    <a:lumMod val="75000"/>
                  </a:srgbClr>
                </a:solidFill>
              </a:rPr>
              <a:t>чилиэнин</a:t>
            </a:r>
            <a:r>
              <a:rPr lang="ru-RU" sz="1400" b="1" dirty="0" smtClean="0">
                <a:solidFill>
                  <a:srgbClr val="005BD3">
                    <a:lumMod val="75000"/>
                  </a:srgbClr>
                </a:solidFill>
              </a:rPr>
              <a:t> </a:t>
            </a:r>
            <a:r>
              <a:rPr lang="ru-RU" sz="1400" b="1" dirty="0" err="1" smtClean="0">
                <a:solidFill>
                  <a:srgbClr val="005BD3">
                    <a:lumMod val="75000"/>
                  </a:srgbClr>
                </a:solidFill>
              </a:rPr>
              <a:t>быһыытынан</a:t>
            </a:r>
            <a:r>
              <a:rPr lang="ru-RU" sz="1400" b="1" dirty="0" smtClean="0">
                <a:solidFill>
                  <a:srgbClr val="005BD3">
                    <a:lumMod val="75000"/>
                  </a:srgbClr>
                </a:solidFill>
              </a:rPr>
              <a:t> </a:t>
            </a:r>
            <a:r>
              <a:rPr lang="ru-RU" sz="1400" b="1" dirty="0" err="1" smtClean="0">
                <a:solidFill>
                  <a:srgbClr val="005BD3">
                    <a:lumMod val="75000"/>
                  </a:srgbClr>
                </a:solidFill>
              </a:rPr>
              <a:t>нэһилиэк</a:t>
            </a:r>
            <a:r>
              <a:rPr lang="ru-RU" sz="1400" b="1" dirty="0" smtClean="0">
                <a:solidFill>
                  <a:srgbClr val="005BD3">
                    <a:lumMod val="75000"/>
                  </a:srgbClr>
                </a:solidFill>
              </a:rPr>
              <a:t> </a:t>
            </a:r>
            <a:r>
              <a:rPr lang="ru-RU" sz="1400" b="1" dirty="0" err="1" smtClean="0">
                <a:solidFill>
                  <a:srgbClr val="005BD3">
                    <a:lumMod val="75000"/>
                  </a:srgbClr>
                </a:solidFill>
              </a:rPr>
              <a:t>общественнай</a:t>
            </a:r>
            <a:r>
              <a:rPr lang="ru-RU" sz="1400" b="1" dirty="0" smtClean="0">
                <a:solidFill>
                  <a:srgbClr val="005BD3">
                    <a:lumMod val="75000"/>
                  </a:srgbClr>
                </a:solidFill>
              </a:rPr>
              <a:t> </a:t>
            </a:r>
            <a:r>
              <a:rPr lang="ru-RU" sz="1400" b="1" dirty="0" err="1" smtClean="0">
                <a:solidFill>
                  <a:srgbClr val="005BD3">
                    <a:lumMod val="75000"/>
                  </a:srgbClr>
                </a:solidFill>
              </a:rPr>
              <a:t>олоҕор</a:t>
            </a:r>
            <a:r>
              <a:rPr lang="ru-RU" sz="1400" b="1" dirty="0" smtClean="0">
                <a:solidFill>
                  <a:srgbClr val="005BD3">
                    <a:lumMod val="75000"/>
                  </a:srgbClr>
                </a:solidFill>
              </a:rPr>
              <a:t> </a:t>
            </a:r>
            <a:r>
              <a:rPr lang="ru-RU" sz="1400" b="1" dirty="0" err="1" smtClean="0">
                <a:solidFill>
                  <a:srgbClr val="005BD3">
                    <a:lumMod val="75000"/>
                  </a:srgbClr>
                </a:solidFill>
              </a:rPr>
              <a:t>активнайдык</a:t>
            </a:r>
            <a:r>
              <a:rPr lang="ru-RU" sz="1400" b="1" dirty="0" smtClean="0">
                <a:solidFill>
                  <a:srgbClr val="005BD3">
                    <a:lumMod val="75000"/>
                  </a:srgbClr>
                </a:solidFill>
              </a:rPr>
              <a:t> </a:t>
            </a:r>
            <a:r>
              <a:rPr lang="ru-RU" sz="1400" b="1" dirty="0" err="1" smtClean="0">
                <a:solidFill>
                  <a:srgbClr val="005BD3">
                    <a:lumMod val="75000"/>
                  </a:srgbClr>
                </a:solidFill>
              </a:rPr>
              <a:t>кыттара</a:t>
            </a:r>
            <a:r>
              <a:rPr lang="ru-RU" sz="1400" b="1" dirty="0" smtClean="0">
                <a:solidFill>
                  <a:srgbClr val="005BD3">
                    <a:lumMod val="75000"/>
                  </a:srgbClr>
                </a:solidFill>
              </a:rPr>
              <a:t>. </a:t>
            </a:r>
            <a:r>
              <a:rPr lang="ru-RU" sz="1400" b="1" dirty="0" err="1" smtClean="0">
                <a:solidFill>
                  <a:srgbClr val="005BD3">
                    <a:lumMod val="75000"/>
                  </a:srgbClr>
                </a:solidFill>
              </a:rPr>
              <a:t>Кини</a:t>
            </a:r>
            <a:r>
              <a:rPr lang="ru-RU" sz="1400" b="1" dirty="0" smtClean="0">
                <a:solidFill>
                  <a:srgbClr val="005BD3">
                    <a:lumMod val="75000"/>
                  </a:srgbClr>
                </a:solidFill>
              </a:rPr>
              <a:t> </a:t>
            </a:r>
            <a:r>
              <a:rPr lang="ru-RU" sz="1400" b="1" dirty="0" err="1" smtClean="0">
                <a:solidFill>
                  <a:srgbClr val="005BD3">
                    <a:lumMod val="75000"/>
                  </a:srgbClr>
                </a:solidFill>
              </a:rPr>
              <a:t>кэргэнэ</a:t>
            </a:r>
            <a:r>
              <a:rPr lang="ru-RU" sz="1400" b="1" dirty="0" smtClean="0">
                <a:solidFill>
                  <a:srgbClr val="005BD3">
                    <a:lumMod val="75000"/>
                  </a:srgbClr>
                </a:solidFill>
              </a:rPr>
              <a:t> Степанова Мария </a:t>
            </a:r>
            <a:r>
              <a:rPr lang="ru-RU" sz="1400" b="1" dirty="0" err="1" smtClean="0">
                <a:solidFill>
                  <a:srgbClr val="005BD3">
                    <a:lumMod val="75000"/>
                  </a:srgbClr>
                </a:solidFill>
              </a:rPr>
              <a:t>Фомична</a:t>
            </a:r>
            <a:r>
              <a:rPr lang="ru-RU" sz="1400" b="1" dirty="0" smtClean="0">
                <a:solidFill>
                  <a:srgbClr val="005BD3">
                    <a:lumMod val="75000"/>
                  </a:srgbClr>
                </a:solidFill>
              </a:rPr>
              <a:t> </a:t>
            </a:r>
            <a:r>
              <a:rPr lang="ru-RU" sz="1400" b="1" dirty="0" err="1" smtClean="0">
                <a:solidFill>
                  <a:srgbClr val="005BD3">
                    <a:lumMod val="75000"/>
                  </a:srgbClr>
                </a:solidFill>
              </a:rPr>
              <a:t>үлэ</a:t>
            </a:r>
            <a:r>
              <a:rPr lang="ru-RU" sz="1400" b="1" dirty="0" smtClean="0">
                <a:solidFill>
                  <a:srgbClr val="005BD3">
                    <a:lumMod val="75000"/>
                  </a:srgbClr>
                </a:solidFill>
              </a:rPr>
              <a:t>, </a:t>
            </a:r>
            <a:r>
              <a:rPr lang="ru-RU" sz="1400" b="1" dirty="0" err="1" smtClean="0">
                <a:solidFill>
                  <a:srgbClr val="005BD3">
                    <a:lumMod val="75000"/>
                  </a:srgbClr>
                </a:solidFill>
              </a:rPr>
              <a:t>тыыл</a:t>
            </a:r>
            <a:r>
              <a:rPr lang="ru-RU" sz="1400" b="1" dirty="0" smtClean="0">
                <a:solidFill>
                  <a:srgbClr val="005BD3">
                    <a:lumMod val="75000"/>
                  </a:srgbClr>
                </a:solidFill>
              </a:rPr>
              <a:t> </a:t>
            </a:r>
            <a:r>
              <a:rPr lang="ru-RU" sz="1400" b="1" dirty="0" err="1" smtClean="0">
                <a:solidFill>
                  <a:srgbClr val="005BD3">
                    <a:lumMod val="75000"/>
                  </a:srgbClr>
                </a:solidFill>
              </a:rPr>
              <a:t>бэтэрээнэ</a:t>
            </a:r>
            <a:r>
              <a:rPr lang="ru-RU" sz="1400" b="1" dirty="0" smtClean="0">
                <a:solidFill>
                  <a:srgbClr val="005BD3">
                    <a:lumMod val="75000"/>
                  </a:srgbClr>
                </a:solidFill>
              </a:rPr>
              <a:t>. </a:t>
            </a:r>
            <a:r>
              <a:rPr lang="ru-RU" sz="1400" b="1" dirty="0" err="1" smtClean="0">
                <a:solidFill>
                  <a:srgbClr val="005BD3">
                    <a:lumMod val="75000"/>
                  </a:srgbClr>
                </a:solidFill>
              </a:rPr>
              <a:t>Сэрии</a:t>
            </a:r>
            <a:r>
              <a:rPr lang="ru-RU" sz="1400" b="1" dirty="0" smtClean="0">
                <a:solidFill>
                  <a:srgbClr val="005BD3">
                    <a:lumMod val="75000"/>
                  </a:srgbClr>
                </a:solidFill>
              </a:rPr>
              <a:t> </a:t>
            </a:r>
            <a:r>
              <a:rPr lang="ru-RU" sz="1400" b="1" dirty="0" err="1" smtClean="0">
                <a:solidFill>
                  <a:srgbClr val="005BD3">
                    <a:lumMod val="75000"/>
                  </a:srgbClr>
                </a:solidFill>
              </a:rPr>
              <a:t>кэмигэр</a:t>
            </a:r>
            <a:r>
              <a:rPr lang="ru-RU" sz="1400" b="1" dirty="0" smtClean="0">
                <a:solidFill>
                  <a:srgbClr val="005BD3">
                    <a:lumMod val="75000"/>
                  </a:srgbClr>
                </a:solidFill>
              </a:rPr>
              <a:t> 1943 </a:t>
            </a:r>
            <a:r>
              <a:rPr lang="ru-RU" sz="1400" b="1" dirty="0" err="1" smtClean="0">
                <a:solidFill>
                  <a:srgbClr val="005BD3">
                    <a:lumMod val="75000"/>
                  </a:srgbClr>
                </a:solidFill>
              </a:rPr>
              <a:t>сыллаахха</a:t>
            </a:r>
            <a:r>
              <a:rPr lang="ru-RU" sz="1400" b="1" dirty="0" smtClean="0">
                <a:solidFill>
                  <a:srgbClr val="005BD3">
                    <a:lumMod val="75000"/>
                  </a:srgbClr>
                </a:solidFill>
              </a:rPr>
              <a:t> «Ленин </a:t>
            </a:r>
            <a:r>
              <a:rPr lang="ru-RU" sz="1400" b="1" dirty="0" err="1" smtClean="0">
                <a:solidFill>
                  <a:srgbClr val="005BD3">
                    <a:lumMod val="75000"/>
                  </a:srgbClr>
                </a:solidFill>
              </a:rPr>
              <a:t>суола</a:t>
            </a:r>
            <a:r>
              <a:rPr lang="ru-RU" sz="1400" b="1" dirty="0" smtClean="0">
                <a:solidFill>
                  <a:srgbClr val="005BD3">
                    <a:lumMod val="75000"/>
                  </a:srgbClr>
                </a:solidFill>
              </a:rPr>
              <a:t>» </a:t>
            </a:r>
            <a:r>
              <a:rPr lang="ru-RU" sz="1400" b="1" dirty="0" err="1" smtClean="0">
                <a:solidFill>
                  <a:srgbClr val="005BD3">
                    <a:lumMod val="75000"/>
                  </a:srgbClr>
                </a:solidFill>
              </a:rPr>
              <a:t>колхозка</a:t>
            </a:r>
            <a:r>
              <a:rPr lang="ru-RU" sz="1400" b="1" dirty="0" smtClean="0">
                <a:solidFill>
                  <a:srgbClr val="005BD3">
                    <a:lumMod val="75000"/>
                  </a:srgbClr>
                </a:solidFill>
              </a:rPr>
              <a:t> </a:t>
            </a:r>
            <a:r>
              <a:rPr lang="ru-RU" sz="1400" b="1" dirty="0" err="1" smtClean="0">
                <a:solidFill>
                  <a:srgbClr val="005BD3">
                    <a:lumMod val="75000"/>
                  </a:srgbClr>
                </a:solidFill>
              </a:rPr>
              <a:t>үлэлээбит</a:t>
            </a:r>
            <a:r>
              <a:rPr lang="ru-RU" sz="1400" b="1" dirty="0" smtClean="0">
                <a:solidFill>
                  <a:srgbClr val="005BD3">
                    <a:lumMod val="75000"/>
                  </a:srgbClr>
                </a:solidFill>
              </a:rPr>
              <a:t>. , </a:t>
            </a:r>
            <a:r>
              <a:rPr lang="ru-RU" sz="1400" b="1" dirty="0" err="1" smtClean="0">
                <a:solidFill>
                  <a:srgbClr val="005BD3">
                    <a:lumMod val="75000"/>
                  </a:srgbClr>
                </a:solidFill>
              </a:rPr>
              <a:t>кэлин</a:t>
            </a:r>
            <a:r>
              <a:rPr lang="ru-RU" sz="1400" b="1" dirty="0" smtClean="0">
                <a:solidFill>
                  <a:srgbClr val="005BD3">
                    <a:lumMod val="75000"/>
                  </a:srgbClr>
                </a:solidFill>
              </a:rPr>
              <a:t> </a:t>
            </a:r>
            <a:r>
              <a:rPr lang="ru-RU" sz="1400" b="1" dirty="0" err="1" smtClean="0">
                <a:solidFill>
                  <a:srgbClr val="005BD3">
                    <a:lumMod val="75000"/>
                  </a:srgbClr>
                </a:solidFill>
              </a:rPr>
              <a:t>сэбиэскэй</a:t>
            </a:r>
            <a:r>
              <a:rPr lang="ru-RU" sz="1400" b="1" dirty="0" smtClean="0">
                <a:solidFill>
                  <a:srgbClr val="005BD3">
                    <a:lumMod val="75000"/>
                  </a:srgbClr>
                </a:solidFill>
              </a:rPr>
              <a:t> </a:t>
            </a:r>
            <a:r>
              <a:rPr lang="ru-RU" sz="1400" b="1" dirty="0" err="1" smtClean="0">
                <a:solidFill>
                  <a:srgbClr val="005BD3">
                    <a:lumMod val="75000"/>
                  </a:srgbClr>
                </a:solidFill>
              </a:rPr>
              <a:t>кэмҥэ</a:t>
            </a:r>
            <a:r>
              <a:rPr lang="ru-RU" sz="1400" b="1" dirty="0" smtClean="0">
                <a:solidFill>
                  <a:srgbClr val="005BD3">
                    <a:lumMod val="75000"/>
                  </a:srgbClr>
                </a:solidFill>
              </a:rPr>
              <a:t> </a:t>
            </a:r>
            <a:r>
              <a:rPr lang="ru-RU" sz="1400" b="1" dirty="0" err="1" smtClean="0">
                <a:solidFill>
                  <a:srgbClr val="005BD3">
                    <a:lumMod val="75000"/>
                  </a:srgbClr>
                </a:solidFill>
              </a:rPr>
              <a:t>фермаҕа</a:t>
            </a:r>
            <a:r>
              <a:rPr lang="ru-RU" sz="1400" b="1" dirty="0" smtClean="0">
                <a:solidFill>
                  <a:srgbClr val="005BD3">
                    <a:lumMod val="75000"/>
                  </a:srgbClr>
                </a:solidFill>
              </a:rPr>
              <a:t> </a:t>
            </a:r>
            <a:r>
              <a:rPr lang="ru-RU" sz="1400" b="1" dirty="0" err="1" smtClean="0">
                <a:solidFill>
                  <a:srgbClr val="005BD3">
                    <a:lumMod val="75000"/>
                  </a:srgbClr>
                </a:solidFill>
              </a:rPr>
              <a:t>дайаарканан</a:t>
            </a:r>
            <a:r>
              <a:rPr lang="ru-RU" sz="1400" b="1" dirty="0" smtClean="0">
                <a:solidFill>
                  <a:srgbClr val="005BD3">
                    <a:lumMod val="75000"/>
                  </a:srgbClr>
                </a:solidFill>
              </a:rPr>
              <a:t>, </a:t>
            </a:r>
            <a:r>
              <a:rPr lang="ru-RU" sz="1400" b="1" dirty="0" err="1" smtClean="0">
                <a:solidFill>
                  <a:srgbClr val="005BD3">
                    <a:lumMod val="75000"/>
                  </a:srgbClr>
                </a:solidFill>
              </a:rPr>
              <a:t>бостуугунан</a:t>
            </a:r>
            <a:r>
              <a:rPr lang="ru-RU" sz="1400" b="1" dirty="0" smtClean="0">
                <a:solidFill>
                  <a:srgbClr val="005BD3">
                    <a:lumMod val="75000"/>
                  </a:srgbClr>
                </a:solidFill>
              </a:rPr>
              <a:t> </a:t>
            </a:r>
            <a:r>
              <a:rPr lang="ru-RU" sz="1400" b="1" dirty="0" err="1" smtClean="0">
                <a:solidFill>
                  <a:srgbClr val="005BD3">
                    <a:lumMod val="75000"/>
                  </a:srgbClr>
                </a:solidFill>
              </a:rPr>
              <a:t>өр</a:t>
            </a:r>
            <a:r>
              <a:rPr lang="ru-RU" sz="1400" b="1" dirty="0" smtClean="0">
                <a:solidFill>
                  <a:srgbClr val="005BD3">
                    <a:lumMod val="75000"/>
                  </a:srgbClr>
                </a:solidFill>
              </a:rPr>
              <a:t> </a:t>
            </a:r>
            <a:r>
              <a:rPr lang="ru-RU" sz="1400" b="1" dirty="0" err="1" smtClean="0">
                <a:solidFill>
                  <a:srgbClr val="005BD3">
                    <a:lumMod val="75000"/>
                  </a:srgbClr>
                </a:solidFill>
              </a:rPr>
              <a:t>кэмҥэ</a:t>
            </a:r>
            <a:r>
              <a:rPr lang="ru-RU" sz="1400" b="1" dirty="0" smtClean="0">
                <a:solidFill>
                  <a:srgbClr val="005BD3">
                    <a:lumMod val="75000"/>
                  </a:srgbClr>
                </a:solidFill>
              </a:rPr>
              <a:t> </a:t>
            </a:r>
            <a:r>
              <a:rPr lang="ru-RU" sz="1400" b="1" dirty="0" err="1" smtClean="0">
                <a:solidFill>
                  <a:srgbClr val="005BD3">
                    <a:lumMod val="75000"/>
                  </a:srgbClr>
                </a:solidFill>
              </a:rPr>
              <a:t>ситиһиилээхтик</a:t>
            </a:r>
            <a:r>
              <a:rPr lang="ru-RU" sz="1400" b="1" dirty="0" smtClean="0">
                <a:solidFill>
                  <a:srgbClr val="005BD3">
                    <a:lumMod val="75000"/>
                  </a:srgbClr>
                </a:solidFill>
              </a:rPr>
              <a:t> </a:t>
            </a:r>
            <a:r>
              <a:rPr lang="ru-RU" sz="1400" b="1" dirty="0" err="1" smtClean="0">
                <a:solidFill>
                  <a:srgbClr val="005BD3">
                    <a:lumMod val="75000"/>
                  </a:srgbClr>
                </a:solidFill>
              </a:rPr>
              <a:t>үлэлээбитэ</a:t>
            </a:r>
            <a:r>
              <a:rPr lang="ru-RU" sz="1400" b="1" dirty="0" smtClean="0">
                <a:solidFill>
                  <a:srgbClr val="005BD3">
                    <a:lumMod val="75000"/>
                  </a:srgbClr>
                </a:solidFill>
              </a:rPr>
              <a:t>.</a:t>
            </a:r>
            <a:endParaRPr lang="ru-RU" sz="1400" b="1" dirty="0">
              <a:solidFill>
                <a:srgbClr val="005BD3">
                  <a:lumMod val="75000"/>
                </a:srgbClr>
              </a:solidFill>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3476346"/>
            <a:ext cx="3138024" cy="258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009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20688"/>
            <a:ext cx="8208912" cy="5355312"/>
          </a:xfrm>
          <a:prstGeom prst="rect">
            <a:avLst/>
          </a:prstGeom>
          <a:noFill/>
        </p:spPr>
        <p:txBody>
          <a:bodyPr wrap="square" rtlCol="0">
            <a:spAutoFit/>
          </a:bodyPr>
          <a:lstStyle/>
          <a:p>
            <a:pPr algn="ctr"/>
            <a:r>
              <a:rPr lang="ru-RU" sz="2000" b="1" dirty="0" err="1" smtClean="0">
                <a:solidFill>
                  <a:srgbClr val="FF0000"/>
                </a:solidFill>
                <a:latin typeface="Times New Roman" pitchFamily="18" charset="0"/>
                <a:cs typeface="Times New Roman" pitchFamily="18" charset="0"/>
              </a:rPr>
              <a:t>Киириитэ</a:t>
            </a:r>
            <a:r>
              <a:rPr lang="ru-RU" sz="2000" b="1" dirty="0" smtClean="0">
                <a:solidFill>
                  <a:srgbClr val="FF0000"/>
                </a:solidFill>
                <a:latin typeface="Times New Roman" pitchFamily="18" charset="0"/>
                <a:cs typeface="Times New Roman" pitchFamily="18" charset="0"/>
              </a:rPr>
              <a:t>.</a:t>
            </a:r>
          </a:p>
          <a:p>
            <a:pPr algn="just"/>
            <a:endParaRPr lang="ru-RU" b="1" dirty="0" smtClean="0">
              <a:solidFill>
                <a:srgbClr val="0070C0"/>
              </a:solidFill>
              <a:latin typeface="Times New Roman" pitchFamily="18" charset="0"/>
              <a:cs typeface="Times New Roman" pitchFamily="18" charset="0"/>
            </a:endParaRPr>
          </a:p>
          <a:p>
            <a:pPr algn="just"/>
            <a:r>
              <a:rPr lang="ru-RU" b="1" dirty="0" err="1" smtClean="0">
                <a:solidFill>
                  <a:srgbClr val="0070C0"/>
                </a:solidFill>
                <a:latin typeface="Times New Roman" pitchFamily="18" charset="0"/>
                <a:cs typeface="Times New Roman" pitchFamily="18" charset="0"/>
              </a:rPr>
              <a:t>Сэрии</a:t>
            </a:r>
            <a:r>
              <a:rPr lang="ru-RU" b="1" dirty="0" smtClean="0">
                <a:solidFill>
                  <a:srgbClr val="0070C0"/>
                </a:solidFill>
                <a:latin typeface="Times New Roman" pitchFamily="18" charset="0"/>
                <a:cs typeface="Times New Roman" pitchFamily="18" charset="0"/>
              </a:rPr>
              <a:t>!...</a:t>
            </a:r>
            <a:r>
              <a:rPr lang="ru-RU" b="1" dirty="0" err="1" smtClean="0">
                <a:solidFill>
                  <a:srgbClr val="0070C0"/>
                </a:solidFill>
                <a:latin typeface="Times New Roman" pitchFamily="18" charset="0"/>
                <a:cs typeface="Times New Roman" pitchFamily="18" charset="0"/>
              </a:rPr>
              <a:t>Сэрии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диэн</a:t>
            </a:r>
            <a:r>
              <a:rPr lang="ru-RU" b="1" dirty="0" smtClean="0">
                <a:solidFill>
                  <a:srgbClr val="0070C0"/>
                </a:solidFill>
                <a:latin typeface="Times New Roman" pitchFamily="18" charset="0"/>
                <a:cs typeface="Times New Roman" pitchFamily="18" charset="0"/>
              </a:rPr>
              <a:t> тыл </a:t>
            </a:r>
            <a:r>
              <a:rPr lang="ru-RU" b="1" dirty="0" err="1" smtClean="0">
                <a:solidFill>
                  <a:srgbClr val="0070C0"/>
                </a:solidFill>
                <a:latin typeface="Times New Roman" pitchFamily="18" charset="0"/>
                <a:cs typeface="Times New Roman" pitchFamily="18" charset="0"/>
              </a:rPr>
              <a:t>хас</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биирдии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киһи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өйүгэр-санаатыгар</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ыараханнык</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иһиллэр</a:t>
            </a:r>
            <a:r>
              <a:rPr lang="ru-RU" b="1" dirty="0" smtClean="0">
                <a:solidFill>
                  <a:srgbClr val="0070C0"/>
                </a:solidFill>
                <a:latin typeface="Times New Roman" pitchFamily="18" charset="0"/>
                <a:cs typeface="Times New Roman" pitchFamily="18" charset="0"/>
              </a:rPr>
              <a:t>..</a:t>
            </a:r>
          </a:p>
          <a:p>
            <a:pPr algn="just"/>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Аан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дойдуну</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атыйахтаах</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уу</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курдук</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аймаабыт</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харах</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уутун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кыа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хаанныы</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үрүйэлии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сүүрүгүрпүт</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алдьархайдаах</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сэрии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түмүктэммитэ</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быйыл</a:t>
            </a:r>
            <a:r>
              <a:rPr lang="ru-RU" b="1" dirty="0" smtClean="0">
                <a:solidFill>
                  <a:srgbClr val="0070C0"/>
                </a:solidFill>
                <a:latin typeface="Times New Roman" pitchFamily="18" charset="0"/>
                <a:cs typeface="Times New Roman" pitchFamily="18" charset="0"/>
              </a:rPr>
              <a:t> 80 </a:t>
            </a:r>
            <a:r>
              <a:rPr lang="ru-RU" b="1" dirty="0" err="1" smtClean="0">
                <a:solidFill>
                  <a:srgbClr val="0070C0"/>
                </a:solidFill>
                <a:latin typeface="Times New Roman" pitchFamily="18" charset="0"/>
                <a:cs typeface="Times New Roman" pitchFamily="18" charset="0"/>
              </a:rPr>
              <a:t>сылын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туолар</a:t>
            </a:r>
            <a:r>
              <a:rPr lang="ru-RU" b="1" dirty="0" smtClean="0">
                <a:solidFill>
                  <a:srgbClr val="0070C0"/>
                </a:solidFill>
                <a:latin typeface="Times New Roman" pitchFamily="18" charset="0"/>
                <a:cs typeface="Times New Roman" pitchFamily="18" charset="0"/>
              </a:rPr>
              <a:t>. 1941 </a:t>
            </a:r>
            <a:r>
              <a:rPr lang="ru-RU" b="1" dirty="0" err="1" smtClean="0">
                <a:solidFill>
                  <a:srgbClr val="0070C0"/>
                </a:solidFill>
                <a:latin typeface="Times New Roman" pitchFamily="18" charset="0"/>
                <a:cs typeface="Times New Roman" pitchFamily="18" charset="0"/>
              </a:rPr>
              <a:t>сыллаахха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Фашисткай</a:t>
            </a:r>
            <a:r>
              <a:rPr lang="ru-RU" b="1" dirty="0" smtClean="0">
                <a:solidFill>
                  <a:srgbClr val="0070C0"/>
                </a:solidFill>
                <a:latin typeface="Times New Roman" pitchFamily="18" charset="0"/>
                <a:cs typeface="Times New Roman" pitchFamily="18" charset="0"/>
              </a:rPr>
              <a:t> Германия </a:t>
            </a:r>
            <a:r>
              <a:rPr lang="ru-RU" b="1" dirty="0" err="1" smtClean="0">
                <a:solidFill>
                  <a:srgbClr val="0070C0"/>
                </a:solidFill>
                <a:latin typeface="Times New Roman" pitchFamily="18" charset="0"/>
                <a:cs typeface="Times New Roman" pitchFamily="18" charset="0"/>
              </a:rPr>
              <a:t>биһиги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дойдубутугар</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сэриинэн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саба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түһэн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дьоммут</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олохторун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алдьатан-айгыратан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барбыта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Аҕыйах</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ахсааннаах</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саха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норуотугар</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Аҕа</a:t>
            </a:r>
            <a:r>
              <a:rPr lang="ru-RU" b="1" dirty="0" smtClean="0">
                <a:solidFill>
                  <a:srgbClr val="0070C0"/>
                </a:solidFill>
                <a:latin typeface="Times New Roman" pitchFamily="18" charset="0"/>
                <a:cs typeface="Times New Roman" pitchFamily="18" charset="0"/>
              </a:rPr>
              <a:t> дойду </a:t>
            </a:r>
            <a:r>
              <a:rPr lang="ru-RU" b="1" dirty="0" err="1" smtClean="0">
                <a:solidFill>
                  <a:srgbClr val="0070C0"/>
                </a:solidFill>
                <a:latin typeface="Times New Roman" pitchFamily="18" charset="0"/>
                <a:cs typeface="Times New Roman" pitchFamily="18" charset="0"/>
              </a:rPr>
              <a:t>Улуу</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сэриитэ</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өтөрүнэн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өрүттүбэт</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охсууну</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оҥорбута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Омукпут</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чэгиэн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өттүлэрэ</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сэриигэ</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барбыттара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Онтон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атыттара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Улуу</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кыайыы</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туһугар</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күүскэ</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үлэлээбиттэрэ</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Элбэх</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киһи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ыалдьан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аччыктаан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тоҥон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өлбүт</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Советскай</a:t>
            </a:r>
            <a:r>
              <a:rPr lang="ru-RU" b="1" dirty="0" smtClean="0">
                <a:solidFill>
                  <a:srgbClr val="0070C0"/>
                </a:solidFill>
                <a:latin typeface="Times New Roman" pitchFamily="18" charset="0"/>
                <a:cs typeface="Times New Roman" pitchFamily="18" charset="0"/>
              </a:rPr>
              <a:t> Союз </a:t>
            </a:r>
            <a:r>
              <a:rPr lang="ru-RU" b="1" dirty="0" err="1" smtClean="0">
                <a:solidFill>
                  <a:srgbClr val="0070C0"/>
                </a:solidFill>
                <a:latin typeface="Times New Roman" pitchFamily="18" charset="0"/>
                <a:cs typeface="Times New Roman" pitchFamily="18" charset="0"/>
              </a:rPr>
              <a:t>дьоно</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биир</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түмсүүлээх-санаалаах</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буолан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фашистары</a:t>
            </a:r>
            <a:r>
              <a:rPr lang="ru-RU" b="1" dirty="0" smtClean="0">
                <a:solidFill>
                  <a:srgbClr val="0070C0"/>
                </a:solidFill>
                <a:latin typeface="Times New Roman" pitchFamily="18" charset="0"/>
                <a:cs typeface="Times New Roman" pitchFamily="18" charset="0"/>
              </a:rPr>
              <a:t> 1945 </a:t>
            </a:r>
            <a:r>
              <a:rPr lang="ru-RU" b="1" dirty="0" err="1" smtClean="0">
                <a:solidFill>
                  <a:srgbClr val="0070C0"/>
                </a:solidFill>
                <a:latin typeface="Times New Roman" pitchFamily="18" charset="0"/>
                <a:cs typeface="Times New Roman" pitchFamily="18" charset="0"/>
              </a:rPr>
              <a:t>сыл</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ыам</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ыйын</a:t>
            </a:r>
            <a:r>
              <a:rPr lang="ru-RU" b="1" dirty="0" smtClean="0">
                <a:solidFill>
                  <a:srgbClr val="0070C0"/>
                </a:solidFill>
                <a:latin typeface="Times New Roman" pitchFamily="18" charset="0"/>
                <a:cs typeface="Times New Roman" pitchFamily="18" charset="0"/>
              </a:rPr>
              <a:t> 9 </a:t>
            </a:r>
            <a:r>
              <a:rPr lang="ru-RU" b="1" dirty="0" err="1" smtClean="0">
                <a:solidFill>
                  <a:srgbClr val="0070C0"/>
                </a:solidFill>
                <a:latin typeface="Times New Roman" pitchFamily="18" charset="0"/>
                <a:cs typeface="Times New Roman" pitchFamily="18" charset="0"/>
              </a:rPr>
              <a:t>күнүгэр</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кыайбыттара</a:t>
            </a:r>
            <a:r>
              <a:rPr lang="ru-RU" b="1" dirty="0" smtClean="0">
                <a:solidFill>
                  <a:srgbClr val="0070C0"/>
                </a:solidFill>
                <a:latin typeface="Times New Roman" pitchFamily="18" charset="0"/>
                <a:cs typeface="Times New Roman" pitchFamily="18" charset="0"/>
              </a:rPr>
              <a:t>.</a:t>
            </a:r>
          </a:p>
          <a:p>
            <a:pPr algn="just"/>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Биһиги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Чаппандабыт</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нэһилиэгиттэн</a:t>
            </a:r>
            <a:r>
              <a:rPr lang="ru-RU" b="1" dirty="0" smtClean="0">
                <a:solidFill>
                  <a:srgbClr val="0070C0"/>
                </a:solidFill>
                <a:latin typeface="Times New Roman" pitchFamily="18" charset="0"/>
                <a:cs typeface="Times New Roman" pitchFamily="18" charset="0"/>
              </a:rPr>
              <a:t> </a:t>
            </a:r>
            <a:r>
              <a:rPr lang="ru-RU" b="1" dirty="0" smtClean="0">
                <a:solidFill>
                  <a:srgbClr val="C00000"/>
                </a:solidFill>
                <a:latin typeface="Times New Roman" pitchFamily="18" charset="0"/>
                <a:cs typeface="Times New Roman" pitchFamily="18" charset="0"/>
              </a:rPr>
              <a:t>367</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киһи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сэриигэ</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барбыта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Олор</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истэригэр</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икки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сэрии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гражданскай</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уонна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Аҕа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дойдуну</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көмүскүүр</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сэрии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кыттыылааҕа</a:t>
            </a:r>
            <a:r>
              <a:rPr lang="ru-RU" b="1" dirty="0" smtClean="0">
                <a:solidFill>
                  <a:srgbClr val="0070C0"/>
                </a:solidFill>
                <a:latin typeface="Times New Roman" pitchFamily="18" charset="0"/>
                <a:cs typeface="Times New Roman" pitchFamily="18" charset="0"/>
              </a:rPr>
              <a:t> Спиридон Данилович Скобелев </a:t>
            </a:r>
            <a:r>
              <a:rPr lang="ru-RU" b="1" dirty="0" err="1" smtClean="0">
                <a:solidFill>
                  <a:srgbClr val="0070C0"/>
                </a:solidFill>
                <a:latin typeface="Times New Roman" pitchFamily="18" charset="0"/>
                <a:cs typeface="Times New Roman" pitchFamily="18" charset="0"/>
              </a:rPr>
              <a:t>Омолдоон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нэһилиэгиттэн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ыҥырыллан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балаҕан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ыйын</a:t>
            </a:r>
            <a:r>
              <a:rPr lang="ru-RU" b="1" dirty="0" smtClean="0">
                <a:solidFill>
                  <a:srgbClr val="0070C0"/>
                </a:solidFill>
                <a:latin typeface="Times New Roman" pitchFamily="18" charset="0"/>
                <a:cs typeface="Times New Roman" pitchFamily="18" charset="0"/>
              </a:rPr>
              <a:t> 1 </a:t>
            </a:r>
            <a:r>
              <a:rPr lang="ru-RU" b="1" dirty="0" err="1" smtClean="0">
                <a:solidFill>
                  <a:srgbClr val="0070C0"/>
                </a:solidFill>
                <a:latin typeface="Times New Roman" pitchFamily="18" charset="0"/>
                <a:cs typeface="Times New Roman" pitchFamily="18" charset="0"/>
              </a:rPr>
              <a:t>күнүгэр</a:t>
            </a:r>
            <a:r>
              <a:rPr lang="ru-RU" b="1" dirty="0" smtClean="0">
                <a:solidFill>
                  <a:srgbClr val="0070C0"/>
                </a:solidFill>
                <a:latin typeface="Times New Roman" pitchFamily="18" charset="0"/>
                <a:cs typeface="Times New Roman" pitchFamily="18" charset="0"/>
              </a:rPr>
              <a:t> 1941 </a:t>
            </a:r>
            <a:r>
              <a:rPr lang="ru-RU" b="1" dirty="0" err="1" smtClean="0">
                <a:solidFill>
                  <a:srgbClr val="0070C0"/>
                </a:solidFill>
                <a:latin typeface="Times New Roman" pitchFamily="18" charset="0"/>
                <a:cs typeface="Times New Roman" pitchFamily="18" charset="0"/>
              </a:rPr>
              <a:t>сыллаахха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Ньурбаттан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барбыта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Чаппандабыт</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нэһилиэгэр</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кини</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аатынан</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уулусса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уонна</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өйдүөбүнньүк</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пааматынньык</a:t>
            </a:r>
            <a:r>
              <a:rPr lang="ru-RU" b="1" dirty="0" smtClean="0">
                <a:solidFill>
                  <a:srgbClr val="0070C0"/>
                </a:solidFill>
                <a:latin typeface="Times New Roman" pitchFamily="18" charset="0"/>
                <a:cs typeface="Times New Roman" pitchFamily="18" charset="0"/>
              </a:rPr>
              <a:t> </a:t>
            </a:r>
            <a:r>
              <a:rPr lang="ru-RU" b="1" dirty="0" err="1" smtClean="0">
                <a:solidFill>
                  <a:srgbClr val="0070C0"/>
                </a:solidFill>
                <a:latin typeface="Times New Roman" pitchFamily="18" charset="0"/>
                <a:cs typeface="Times New Roman" pitchFamily="18" charset="0"/>
              </a:rPr>
              <a:t>баар</a:t>
            </a:r>
            <a:r>
              <a:rPr lang="ru-RU" b="1" dirty="0" smtClean="0">
                <a:solidFill>
                  <a:srgbClr val="0070C0"/>
                </a:solidFill>
                <a:latin typeface="Times New Roman" pitchFamily="18" charset="0"/>
                <a:cs typeface="Times New Roman" pitchFamily="18" charset="0"/>
              </a:rPr>
              <a:t>. </a:t>
            </a:r>
            <a:endParaRPr lang="ru-RU"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616341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448"/>
          <a:stretch/>
        </p:blipFill>
        <p:spPr bwMode="auto">
          <a:xfrm>
            <a:off x="593286" y="2494353"/>
            <a:ext cx="2382976" cy="351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66198" y="404664"/>
            <a:ext cx="8254274" cy="2062103"/>
          </a:xfrm>
          <a:prstGeom prst="rect">
            <a:avLst/>
          </a:prstGeom>
        </p:spPr>
        <p:txBody>
          <a:bodyPr wrap="square">
            <a:spAutoFit/>
          </a:bodyPr>
          <a:lstStyle/>
          <a:p>
            <a:pPr algn="just"/>
            <a:r>
              <a:rPr lang="ru-RU" sz="1600" b="1" dirty="0" err="1">
                <a:solidFill>
                  <a:schemeClr val="accent5">
                    <a:lumMod val="75000"/>
                  </a:schemeClr>
                </a:solidFill>
                <a:latin typeface="Times New Roman" pitchFamily="18" charset="0"/>
                <a:cs typeface="Times New Roman" pitchFamily="18" charset="0"/>
              </a:rPr>
              <a:t>Саввинов</a:t>
            </a:r>
            <a:r>
              <a:rPr lang="ru-RU" sz="1600" b="1" dirty="0">
                <a:solidFill>
                  <a:schemeClr val="accent5">
                    <a:lumMod val="75000"/>
                  </a:schemeClr>
                </a:solidFill>
                <a:latin typeface="Times New Roman" pitchFamily="18" charset="0"/>
                <a:cs typeface="Times New Roman" pitchFamily="18" charset="0"/>
              </a:rPr>
              <a:t> Василий Николаевич, </a:t>
            </a:r>
            <a:r>
              <a:rPr lang="ru-RU" sz="1600" b="1" dirty="0" err="1">
                <a:solidFill>
                  <a:schemeClr val="accent5">
                    <a:lumMod val="75000"/>
                  </a:schemeClr>
                </a:solidFill>
                <a:latin typeface="Times New Roman" pitchFamily="18" charset="0"/>
                <a:cs typeface="Times New Roman" pitchFamily="18" charset="0"/>
              </a:rPr>
              <a:t>Чаппанда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оскуолатын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учуутала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Чаппандаҕа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хас</a:t>
            </a:r>
            <a:r>
              <a:rPr lang="ru-RU" sz="1600" b="1" dirty="0">
                <a:solidFill>
                  <a:schemeClr val="accent5">
                    <a:lumMod val="75000"/>
                  </a:schemeClr>
                </a:solidFill>
                <a:latin typeface="Times New Roman" pitchFamily="18" charset="0"/>
                <a:cs typeface="Times New Roman" pitchFamily="18" charset="0"/>
              </a:rPr>
              <a:t> да хоровой </a:t>
            </a:r>
            <a:r>
              <a:rPr lang="ru-RU" sz="1600" b="1" dirty="0" err="1">
                <a:solidFill>
                  <a:schemeClr val="accent5">
                    <a:lumMod val="75000"/>
                  </a:schemeClr>
                </a:solidFill>
                <a:latin typeface="Times New Roman" pitchFamily="18" charset="0"/>
                <a:cs typeface="Times New Roman" pitchFamily="18" charset="0"/>
              </a:rPr>
              <a:t>кружоктары</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тэрийэн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үлэлэппитэ,Российскай</a:t>
            </a:r>
            <a:r>
              <a:rPr lang="ru-RU" sz="1600" b="1" dirty="0">
                <a:solidFill>
                  <a:schemeClr val="accent5">
                    <a:lumMod val="75000"/>
                  </a:schemeClr>
                </a:solidFill>
                <a:latin typeface="Times New Roman" pitchFamily="18" charset="0"/>
                <a:cs typeface="Times New Roman" pitchFamily="18" charset="0"/>
              </a:rPr>
              <a:t> Федерация </a:t>
            </a:r>
            <a:r>
              <a:rPr lang="ru-RU" sz="1600" b="1" dirty="0" err="1">
                <a:solidFill>
                  <a:schemeClr val="accent5">
                    <a:lumMod val="75000"/>
                  </a:schemeClr>
                </a:solidFill>
                <a:latin typeface="Times New Roman" pitchFamily="18" charset="0"/>
                <a:cs typeface="Times New Roman" pitchFamily="18" charset="0"/>
              </a:rPr>
              <a:t>үөрэҕириитин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туйгуна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В.И.Ленин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төрөөбүтэ</a:t>
            </a:r>
            <a:r>
              <a:rPr lang="ru-RU" sz="1600" b="1" dirty="0">
                <a:solidFill>
                  <a:schemeClr val="accent5">
                    <a:lumMod val="75000"/>
                  </a:schemeClr>
                </a:solidFill>
                <a:latin typeface="Times New Roman" pitchFamily="18" charset="0"/>
                <a:cs typeface="Times New Roman" pitchFamily="18" charset="0"/>
              </a:rPr>
              <a:t> 100 </a:t>
            </a:r>
            <a:r>
              <a:rPr lang="ru-RU" sz="1600" b="1" dirty="0" err="1">
                <a:solidFill>
                  <a:schemeClr val="accent5">
                    <a:lumMod val="75000"/>
                  </a:schemeClr>
                </a:solidFill>
                <a:latin typeface="Times New Roman" pitchFamily="18" charset="0"/>
                <a:cs typeface="Times New Roman" pitchFamily="18" charset="0"/>
              </a:rPr>
              <a:t>сыла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туолуутун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бэлиэтээн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Килбиэннээх</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үлэтин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иһин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юбилейнай</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мэтээллээх</a:t>
            </a:r>
            <a:r>
              <a:rPr lang="ru-RU" sz="1600" b="1" dirty="0">
                <a:solidFill>
                  <a:schemeClr val="accent5">
                    <a:lumMod val="75000"/>
                  </a:schemeClr>
                </a:solidFill>
                <a:latin typeface="Times New Roman" pitchFamily="18" charset="0"/>
                <a:cs typeface="Times New Roman" pitchFamily="18" charset="0"/>
              </a:rPr>
              <a:t> , Республика 50 </a:t>
            </a:r>
            <a:r>
              <a:rPr lang="ru-RU" sz="1600" b="1" dirty="0" err="1">
                <a:solidFill>
                  <a:schemeClr val="accent5">
                    <a:lumMod val="75000"/>
                  </a:schemeClr>
                </a:solidFill>
                <a:latin typeface="Times New Roman" pitchFamily="18" charset="0"/>
                <a:cs typeface="Times New Roman" pitchFamily="18" charset="0"/>
              </a:rPr>
              <a:t>сылыгар</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аналлаах</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бэлиэ</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хаһаайына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Үлэ</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тыыл</a:t>
            </a:r>
            <a:r>
              <a:rPr lang="ru-RU" sz="1600" b="1" dirty="0">
                <a:solidFill>
                  <a:schemeClr val="accent5">
                    <a:lumMod val="75000"/>
                  </a:schemeClr>
                </a:solidFill>
                <a:latin typeface="Times New Roman" pitchFamily="18" charset="0"/>
                <a:cs typeface="Times New Roman" pitchFamily="18" charset="0"/>
              </a:rPr>
              <a:t> , </a:t>
            </a:r>
            <a:r>
              <a:rPr lang="ru-RU" sz="1600" b="1" dirty="0" err="1">
                <a:solidFill>
                  <a:schemeClr val="accent5">
                    <a:lumMod val="75000"/>
                  </a:schemeClr>
                </a:solidFill>
                <a:latin typeface="Times New Roman" pitchFamily="18" charset="0"/>
                <a:cs typeface="Times New Roman" pitchFamily="18" charset="0"/>
              </a:rPr>
              <a:t>педагогическай</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үлэ</a:t>
            </a:r>
            <a:r>
              <a:rPr lang="ru-RU" sz="1600" b="1" dirty="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бэтэрээнэ</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Чаппанда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нэһилиэгин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бочуоттаах</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олохтооҕо</a:t>
            </a:r>
            <a:r>
              <a:rPr lang="ru-RU" sz="1600" b="1" dirty="0">
                <a:solidFill>
                  <a:schemeClr val="accent5">
                    <a:lumMod val="75000"/>
                  </a:schemeClr>
                </a:solidFill>
                <a:latin typeface="Times New Roman" pitchFamily="18" charset="0"/>
                <a:cs typeface="Times New Roman" pitchFamily="18" charset="0"/>
              </a:rPr>
              <a:t>. 1960 с Республика </a:t>
            </a:r>
            <a:r>
              <a:rPr lang="ru-RU" sz="1600" b="1" dirty="0" err="1">
                <a:solidFill>
                  <a:schemeClr val="accent5">
                    <a:lumMod val="75000"/>
                  </a:schemeClr>
                </a:solidFill>
                <a:latin typeface="Times New Roman" pitchFamily="18" charset="0"/>
                <a:cs typeface="Times New Roman" pitchFamily="18" charset="0"/>
              </a:rPr>
              <a:t>норуоттарын</a:t>
            </a:r>
            <a:r>
              <a:rPr lang="ru-RU" sz="1600" b="1" dirty="0">
                <a:solidFill>
                  <a:schemeClr val="accent5">
                    <a:lumMod val="75000"/>
                  </a:schemeClr>
                </a:solidFill>
                <a:latin typeface="Times New Roman" pitchFamily="18" charset="0"/>
                <a:cs typeface="Times New Roman" pitchFamily="18" charset="0"/>
              </a:rPr>
              <a:t>  1 –</a:t>
            </a:r>
            <a:r>
              <a:rPr lang="ru-RU" sz="1600" b="1" dirty="0" err="1">
                <a:solidFill>
                  <a:schemeClr val="accent5">
                    <a:lumMod val="75000"/>
                  </a:schemeClr>
                </a:solidFill>
                <a:latin typeface="Times New Roman" pitchFamily="18" charset="0"/>
                <a:cs typeface="Times New Roman" pitchFamily="18" charset="0"/>
              </a:rPr>
              <a:t>кы</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Спартакиадатын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дуобакка</a:t>
            </a:r>
            <a:r>
              <a:rPr lang="ru-RU" sz="1600" b="1" dirty="0">
                <a:solidFill>
                  <a:schemeClr val="accent5">
                    <a:lumMod val="75000"/>
                  </a:schemeClr>
                </a:solidFill>
                <a:latin typeface="Times New Roman" pitchFamily="18" charset="0"/>
                <a:cs typeface="Times New Roman" pitchFamily="18" charset="0"/>
              </a:rPr>
              <a:t> чемпиона. Республика   1-кы </a:t>
            </a:r>
            <a:r>
              <a:rPr lang="ru-RU" sz="1600" b="1" dirty="0" err="1">
                <a:solidFill>
                  <a:schemeClr val="accent5">
                    <a:lumMod val="75000"/>
                  </a:schemeClr>
                </a:solidFill>
                <a:latin typeface="Times New Roman" pitchFamily="18" charset="0"/>
                <a:cs typeface="Times New Roman" pitchFamily="18" charset="0"/>
              </a:rPr>
              <a:t>фестивалын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кыттыылааҕа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Элбэх</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ахсааннаах</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грамоталардаах</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Билигин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Дьокуускайга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олорор</a:t>
            </a:r>
            <a:r>
              <a:rPr lang="ru-RU" sz="1600" b="1" dirty="0">
                <a:solidFill>
                  <a:schemeClr val="accent5">
                    <a:lumMod val="75000"/>
                  </a:schemeClr>
                </a:solidFill>
                <a:latin typeface="Times New Roman" pitchFamily="18" charset="0"/>
                <a:cs typeface="Times New Roman" pitchFamily="18" charset="0"/>
              </a:rPr>
              <a:t>.</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387060" y="1730995"/>
            <a:ext cx="3382919" cy="517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792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65" y="2061742"/>
            <a:ext cx="317880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260648"/>
            <a:ext cx="7848872" cy="1754326"/>
          </a:xfrm>
          <a:prstGeom prst="rect">
            <a:avLst/>
          </a:prstGeom>
          <a:noFill/>
        </p:spPr>
        <p:txBody>
          <a:bodyPr wrap="square" rtlCol="0">
            <a:spAutoFit/>
          </a:bodyPr>
          <a:lstStyle/>
          <a:p>
            <a:pPr algn="just"/>
            <a:r>
              <a:rPr lang="ru-RU" b="1" dirty="0">
                <a:solidFill>
                  <a:schemeClr val="accent6">
                    <a:lumMod val="60000"/>
                    <a:lumOff val="40000"/>
                  </a:schemeClr>
                </a:solidFill>
                <a:latin typeface="Times New Roman" pitchFamily="18" charset="0"/>
                <a:cs typeface="Times New Roman" pitchFamily="18" charset="0"/>
              </a:rPr>
              <a:t>Скобелева </a:t>
            </a:r>
            <a:r>
              <a:rPr lang="ru-RU" b="1" dirty="0" err="1">
                <a:solidFill>
                  <a:schemeClr val="accent6">
                    <a:lumMod val="60000"/>
                    <a:lumOff val="40000"/>
                  </a:schemeClr>
                </a:solidFill>
                <a:latin typeface="Times New Roman" pitchFamily="18" charset="0"/>
                <a:cs typeface="Times New Roman" pitchFamily="18" charset="0"/>
              </a:rPr>
              <a:t>уулуссаҕа</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олорбут</a:t>
            </a:r>
            <a:r>
              <a:rPr lang="ru-RU" b="1" dirty="0">
                <a:solidFill>
                  <a:schemeClr val="accent6">
                    <a:lumMod val="60000"/>
                    <a:lumOff val="40000"/>
                  </a:schemeClr>
                </a:solidFill>
                <a:latin typeface="Times New Roman" pitchFamily="18" charset="0"/>
                <a:cs typeface="Times New Roman" pitchFamily="18" charset="0"/>
              </a:rPr>
              <a:t> </a:t>
            </a:r>
            <a:r>
              <a:rPr lang="ru-RU" b="1" dirty="0">
                <a:solidFill>
                  <a:srgbClr val="C00000"/>
                </a:solidFill>
                <a:latin typeface="Times New Roman" pitchFamily="18" charset="0"/>
                <a:cs typeface="Times New Roman" pitchFamily="18" charset="0"/>
              </a:rPr>
              <a:t>Семенова Анна Васильевна </a:t>
            </a:r>
            <a:r>
              <a:rPr lang="ru-RU" b="1" dirty="0">
                <a:solidFill>
                  <a:schemeClr val="accent6">
                    <a:lumMod val="60000"/>
                    <a:lumOff val="40000"/>
                  </a:schemeClr>
                </a:solidFill>
                <a:latin typeface="Times New Roman" pitchFamily="18" charset="0"/>
                <a:cs typeface="Times New Roman" pitchFamily="18" charset="0"/>
              </a:rPr>
              <a:t>12 </a:t>
            </a:r>
            <a:r>
              <a:rPr lang="ru-RU" b="1" dirty="0" err="1">
                <a:solidFill>
                  <a:schemeClr val="accent6">
                    <a:lumMod val="60000"/>
                    <a:lumOff val="40000"/>
                  </a:schemeClr>
                </a:solidFill>
                <a:latin typeface="Times New Roman" pitchFamily="18" charset="0"/>
                <a:cs typeface="Times New Roman" pitchFamily="18" charset="0"/>
              </a:rPr>
              <a:t>оҕолоох</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Малдьаҕартан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төрүттээх</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үлэ</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тыыл</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бэтэрээнэ</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Дьоруой</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ийэ</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детсадка</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өр</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кэмҥэ</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минньигэс</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аһынан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оҕолору</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аһатан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өр</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кэмҥэ</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ситиһиилээхтик</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үлэлээн</a:t>
            </a:r>
            <a:r>
              <a:rPr lang="ru-RU" b="1" dirty="0">
                <a:solidFill>
                  <a:schemeClr val="accent6">
                    <a:lumMod val="60000"/>
                    <a:lumOff val="40000"/>
                  </a:schemeClr>
                </a:solidFill>
                <a:latin typeface="Times New Roman" pitchFamily="18" charset="0"/>
                <a:cs typeface="Times New Roman" pitchFamily="18" charset="0"/>
              </a:rPr>
              <a:t>, 12 </a:t>
            </a:r>
            <a:r>
              <a:rPr lang="ru-RU" b="1" dirty="0" err="1">
                <a:solidFill>
                  <a:schemeClr val="accent6">
                    <a:lumMod val="60000"/>
                    <a:lumOff val="40000"/>
                  </a:schemeClr>
                </a:solidFill>
                <a:latin typeface="Times New Roman" pitchFamily="18" charset="0"/>
                <a:cs typeface="Times New Roman" pitchFamily="18" charset="0"/>
              </a:rPr>
              <a:t>оҕону</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атахтарыгар</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туруоран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үлэһит</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хоһуун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дьоннору</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иитэлээн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таһаарбыта</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Оҕолоро</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сиэннэрэ</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хос</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сиэннэрэ</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билигин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араас</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сиринэн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тарҕанан</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үлэлии</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үөрэнэ</a:t>
            </a:r>
            <a:r>
              <a:rPr lang="ru-RU" b="1" dirty="0">
                <a:solidFill>
                  <a:schemeClr val="accent6">
                    <a:lumMod val="60000"/>
                    <a:lumOff val="40000"/>
                  </a:schemeClr>
                </a:solidFill>
                <a:latin typeface="Times New Roman" pitchFamily="18" charset="0"/>
                <a:cs typeface="Times New Roman" pitchFamily="18" charset="0"/>
              </a:rPr>
              <a:t> </a:t>
            </a:r>
            <a:r>
              <a:rPr lang="ru-RU" b="1" dirty="0" err="1">
                <a:solidFill>
                  <a:schemeClr val="accent6">
                    <a:lumMod val="60000"/>
                    <a:lumOff val="40000"/>
                  </a:schemeClr>
                </a:solidFill>
                <a:latin typeface="Times New Roman" pitchFamily="18" charset="0"/>
                <a:cs typeface="Times New Roman" pitchFamily="18" charset="0"/>
              </a:rPr>
              <a:t>сылдьаллар</a:t>
            </a:r>
            <a:endParaRPr lang="ru-RU" b="1" dirty="0">
              <a:solidFill>
                <a:schemeClr val="accent6">
                  <a:lumMod val="60000"/>
                  <a:lumOff val="40000"/>
                </a:schemeClr>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2803" y="2492896"/>
            <a:ext cx="4301605" cy="297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7580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88" r="23538" b="9798"/>
          <a:stretch/>
        </p:blipFill>
        <p:spPr bwMode="auto">
          <a:xfrm>
            <a:off x="794438" y="1772816"/>
            <a:ext cx="286124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987285" y="20331065"/>
            <a:ext cx="4363445" cy="72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128078" y="1043421"/>
            <a:ext cx="2225604"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782" y="4221087"/>
            <a:ext cx="3588542" cy="23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332656"/>
            <a:ext cx="7393516" cy="1200329"/>
          </a:xfrm>
          <a:prstGeom prst="rect">
            <a:avLst/>
          </a:prstGeom>
          <a:noFill/>
        </p:spPr>
        <p:txBody>
          <a:bodyPr wrap="square" rtlCol="0">
            <a:spAutoFit/>
          </a:bodyPr>
          <a:lstStyle/>
          <a:p>
            <a:pPr algn="ctr"/>
            <a:r>
              <a:rPr lang="ru-RU" sz="2400" b="1" dirty="0" smtClean="0">
                <a:solidFill>
                  <a:schemeClr val="accent5">
                    <a:lumMod val="75000"/>
                  </a:schemeClr>
                </a:solidFill>
              </a:rPr>
              <a:t>Максим Спиридонович Скобелев Спиридон Данилович </a:t>
            </a:r>
            <a:r>
              <a:rPr lang="ru-RU" sz="2400" b="1" dirty="0" err="1" smtClean="0">
                <a:solidFill>
                  <a:schemeClr val="accent5">
                    <a:lumMod val="75000"/>
                  </a:schemeClr>
                </a:solidFill>
              </a:rPr>
              <a:t>уола</a:t>
            </a:r>
            <a:r>
              <a:rPr lang="ru-RU" sz="2400" b="1" dirty="0" smtClean="0">
                <a:solidFill>
                  <a:schemeClr val="accent5">
                    <a:lumMod val="75000"/>
                  </a:schemeClr>
                </a:solidFill>
              </a:rPr>
              <a:t> 2011 </a:t>
            </a:r>
            <a:r>
              <a:rPr lang="ru-RU" sz="2400" b="1" dirty="0" err="1" smtClean="0">
                <a:solidFill>
                  <a:schemeClr val="accent5">
                    <a:lumMod val="75000"/>
                  </a:schemeClr>
                </a:solidFill>
              </a:rPr>
              <a:t>сыллаахха</a:t>
            </a:r>
            <a:r>
              <a:rPr lang="ru-RU" sz="2400" b="1" dirty="0" smtClean="0">
                <a:solidFill>
                  <a:schemeClr val="accent5">
                    <a:lumMod val="75000"/>
                  </a:schemeClr>
                </a:solidFill>
              </a:rPr>
              <a:t> </a:t>
            </a:r>
            <a:r>
              <a:rPr lang="ru-RU" sz="2400" b="1" dirty="0" err="1" smtClean="0">
                <a:solidFill>
                  <a:schemeClr val="accent5">
                    <a:lumMod val="75000"/>
                  </a:schemeClr>
                </a:solidFill>
              </a:rPr>
              <a:t>Чаппандаҕа</a:t>
            </a:r>
            <a:r>
              <a:rPr lang="ru-RU" sz="2400" b="1" dirty="0" smtClean="0">
                <a:solidFill>
                  <a:schemeClr val="accent5">
                    <a:lumMod val="75000"/>
                  </a:schemeClr>
                </a:solidFill>
              </a:rPr>
              <a:t> </a:t>
            </a:r>
            <a:r>
              <a:rPr lang="ru-RU" sz="2400" b="1" dirty="0" err="1" smtClean="0">
                <a:solidFill>
                  <a:schemeClr val="accent5">
                    <a:lumMod val="75000"/>
                  </a:schemeClr>
                </a:solidFill>
              </a:rPr>
              <a:t>кэлэ</a:t>
            </a:r>
            <a:r>
              <a:rPr lang="ru-RU" sz="2400" b="1" dirty="0" smtClean="0">
                <a:solidFill>
                  <a:schemeClr val="accent5">
                    <a:lumMod val="75000"/>
                  </a:schemeClr>
                </a:solidFill>
              </a:rPr>
              <a:t> </a:t>
            </a:r>
            <a:r>
              <a:rPr lang="ru-RU" sz="2400" b="1" dirty="0" err="1" smtClean="0">
                <a:solidFill>
                  <a:schemeClr val="accent5">
                    <a:lumMod val="75000"/>
                  </a:schemeClr>
                </a:solidFill>
              </a:rPr>
              <a:t>сылдьан</a:t>
            </a:r>
            <a:r>
              <a:rPr lang="ru-RU" sz="2400" b="1" dirty="0" smtClean="0">
                <a:solidFill>
                  <a:schemeClr val="accent5">
                    <a:lumMod val="75000"/>
                  </a:schemeClr>
                </a:solidFill>
              </a:rPr>
              <a:t>.</a:t>
            </a:r>
            <a:endParaRPr lang="ru-RU" sz="2400" b="1" dirty="0">
              <a:solidFill>
                <a:schemeClr val="accent5">
                  <a:lumMod val="75000"/>
                </a:schemeClr>
              </a:solidFill>
            </a:endParaRPr>
          </a:p>
        </p:txBody>
      </p:sp>
    </p:spTree>
    <p:extLst>
      <p:ext uri="{BB962C8B-B14F-4D97-AF65-F5344CB8AC3E}">
        <p14:creationId xmlns:p14="http://schemas.microsoft.com/office/powerpoint/2010/main" val="3440554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836712"/>
            <a:ext cx="2880320" cy="396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44008" y="836712"/>
            <a:ext cx="3744416" cy="3785652"/>
          </a:xfrm>
          <a:prstGeom prst="rect">
            <a:avLst/>
          </a:prstGeom>
          <a:noFill/>
        </p:spPr>
        <p:txBody>
          <a:bodyPr wrap="square" rtlCol="0">
            <a:spAutoFit/>
          </a:bodyPr>
          <a:lstStyle/>
          <a:p>
            <a:pPr algn="ctr"/>
            <a:r>
              <a:rPr lang="ru-RU" sz="2000" b="1" dirty="0">
                <a:solidFill>
                  <a:srgbClr val="002060"/>
                </a:solidFill>
                <a:latin typeface="Times New Roman" pitchFamily="18" charset="0"/>
                <a:cs typeface="Times New Roman" pitchFamily="18" charset="0"/>
              </a:rPr>
              <a:t>Максим Спиридонович Скобелев Спиридон Данилович </a:t>
            </a:r>
            <a:r>
              <a:rPr lang="ru-RU" sz="2000" b="1" dirty="0" err="1">
                <a:solidFill>
                  <a:srgbClr val="002060"/>
                </a:solidFill>
                <a:latin typeface="Times New Roman" pitchFamily="18" charset="0"/>
                <a:cs typeface="Times New Roman" pitchFamily="18" charset="0"/>
              </a:rPr>
              <a:t>уола</a:t>
            </a:r>
            <a:r>
              <a:rPr lang="ru-RU" sz="2000" b="1" dirty="0">
                <a:solidFill>
                  <a:srgbClr val="002060"/>
                </a:solidFill>
                <a:latin typeface="Times New Roman" pitchFamily="18" charset="0"/>
                <a:cs typeface="Times New Roman" pitchFamily="18" charset="0"/>
              </a:rPr>
              <a:t> 2011 </a:t>
            </a:r>
            <a:r>
              <a:rPr lang="ru-RU" sz="2000" b="1" dirty="0" err="1">
                <a:solidFill>
                  <a:srgbClr val="002060"/>
                </a:solidFill>
                <a:latin typeface="Times New Roman" pitchFamily="18" charset="0"/>
                <a:cs typeface="Times New Roman" pitchFamily="18" charset="0"/>
              </a:rPr>
              <a:t>сыллаахха</a:t>
            </a:r>
            <a:r>
              <a:rPr lang="ru-RU" sz="2000" b="1" dirty="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аҕатын</a:t>
            </a:r>
            <a:r>
              <a:rPr lang="ru-RU" sz="2000" b="1" dirty="0" smtClean="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туһунан</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таһаарбыт</a:t>
            </a:r>
            <a:r>
              <a:rPr lang="ru-RU" sz="2000" b="1" dirty="0">
                <a:solidFill>
                  <a:srgbClr val="002060"/>
                </a:solidFill>
                <a:latin typeface="Times New Roman" pitchFamily="18" charset="0"/>
                <a:cs typeface="Times New Roman" pitchFamily="18" charset="0"/>
              </a:rPr>
              <a:t> «Война и мир Спиридона Скобелева» </a:t>
            </a:r>
            <a:r>
              <a:rPr lang="ru-RU" sz="2000" b="1" dirty="0" err="1">
                <a:solidFill>
                  <a:srgbClr val="002060"/>
                </a:solidFill>
                <a:latin typeface="Times New Roman" pitchFamily="18" charset="0"/>
                <a:cs typeface="Times New Roman" pitchFamily="18" charset="0"/>
              </a:rPr>
              <a:t>кинигэтин</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библиотекаҕа</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түмэлгэ</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оскуолаҕа</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бэлэхтээбитэ</a:t>
            </a:r>
            <a:r>
              <a:rPr lang="ru-RU" sz="2000" b="1" dirty="0">
                <a:solidFill>
                  <a:srgbClr val="002060"/>
                </a:solidFill>
                <a:latin typeface="Times New Roman" pitchFamily="18" charset="0"/>
                <a:cs typeface="Times New Roman" pitchFamily="18" charset="0"/>
              </a:rPr>
              <a:t>. Мин </a:t>
            </a:r>
            <a:r>
              <a:rPr lang="ru-RU" sz="2000" b="1" dirty="0" err="1">
                <a:solidFill>
                  <a:srgbClr val="002060"/>
                </a:solidFill>
                <a:latin typeface="Times New Roman" pitchFamily="18" charset="0"/>
                <a:cs typeface="Times New Roman" pitchFamily="18" charset="0"/>
              </a:rPr>
              <a:t>бу</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суруйуубар</a:t>
            </a:r>
            <a:r>
              <a:rPr lang="ru-RU" sz="2000" b="1" dirty="0">
                <a:solidFill>
                  <a:srgbClr val="002060"/>
                </a:solidFill>
                <a:latin typeface="Times New Roman" pitchFamily="18" charset="0"/>
                <a:cs typeface="Times New Roman" pitchFamily="18" charset="0"/>
              </a:rPr>
              <a:t> Максим Скобелев </a:t>
            </a:r>
            <a:r>
              <a:rPr lang="ru-RU" sz="2000" b="1" dirty="0" err="1">
                <a:solidFill>
                  <a:srgbClr val="002060"/>
                </a:solidFill>
                <a:latin typeface="Times New Roman" pitchFamily="18" charset="0"/>
                <a:cs typeface="Times New Roman" pitchFamily="18" charset="0"/>
              </a:rPr>
              <a:t>аҕатын</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туһунан</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суруйбут</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ахтыытын</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киллэрдим</a:t>
            </a:r>
            <a:endParaRPr lang="ru-RU"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659324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8352928" cy="5293757"/>
          </a:xfrm>
          <a:prstGeom prst="rect">
            <a:avLst/>
          </a:prstGeom>
          <a:noFill/>
        </p:spPr>
        <p:txBody>
          <a:bodyPr wrap="square" rtlCol="0">
            <a:spAutoFit/>
          </a:bodyPr>
          <a:lstStyle/>
          <a:p>
            <a:pPr algn="ctr"/>
            <a:r>
              <a:rPr lang="ru-RU" sz="3200" b="1" dirty="0" err="1">
                <a:solidFill>
                  <a:srgbClr val="C00000"/>
                </a:solidFill>
                <a:latin typeface="Times New Roman" pitchFamily="18" charset="0"/>
                <a:cs typeface="Times New Roman" pitchFamily="18" charset="0"/>
              </a:rPr>
              <a:t>Түмүк</a:t>
            </a:r>
            <a:endParaRPr lang="ru-RU" sz="3200" b="1" dirty="0">
              <a:solidFill>
                <a:srgbClr val="C00000"/>
              </a:solidFill>
              <a:latin typeface="Times New Roman" pitchFamily="18" charset="0"/>
              <a:cs typeface="Times New Roman" pitchFamily="18" charset="0"/>
            </a:endParaRPr>
          </a:p>
          <a:p>
            <a:pPr algn="just"/>
            <a:r>
              <a:rPr lang="ru-RU" dirty="0"/>
              <a:t>  </a:t>
            </a:r>
            <a:r>
              <a:rPr lang="ru-RU" sz="1600" b="1" dirty="0" err="1">
                <a:solidFill>
                  <a:schemeClr val="accent5">
                    <a:lumMod val="75000"/>
                  </a:schemeClr>
                </a:solidFill>
                <a:latin typeface="Times New Roman" pitchFamily="18" charset="0"/>
                <a:cs typeface="Times New Roman" pitchFamily="18" charset="0"/>
              </a:rPr>
              <a:t>Биллэн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туран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билигин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эдэр</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ыччакка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сэрии</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тиэмэтэ</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саамай</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актуальнай</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тоҕо</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диэтэххэ</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норуот</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бэйэтин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ааспыт</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историятыгар</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олук</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уурбут</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чаҕылхай</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дьонун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ытыктыахтаах</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кинилэр</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ааттарын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көлүөнэттэн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көлүөнэҕэ</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тириэрдэ</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туруохтаах</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Биһиги</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кинилэри</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холобур</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оҥостон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киэн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дириҥ</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билиилээх</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дьон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буолан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тахсыахпыт</a:t>
            </a:r>
            <a:r>
              <a:rPr lang="ru-RU" sz="1600" b="1" dirty="0">
                <a:solidFill>
                  <a:schemeClr val="accent5">
                    <a:lumMod val="75000"/>
                  </a:schemeClr>
                </a:solidFill>
                <a:latin typeface="Times New Roman" pitchFamily="18" charset="0"/>
                <a:cs typeface="Times New Roman" pitchFamily="18" charset="0"/>
              </a:rPr>
              <a:t>.</a:t>
            </a:r>
          </a:p>
          <a:p>
            <a:pPr algn="just"/>
            <a:r>
              <a:rPr lang="ru-RU" sz="1600" b="1" dirty="0" err="1">
                <a:solidFill>
                  <a:schemeClr val="accent5">
                    <a:lumMod val="75000"/>
                  </a:schemeClr>
                </a:solidFill>
                <a:latin typeface="Times New Roman" pitchFamily="18" charset="0"/>
                <a:cs typeface="Times New Roman" pitchFamily="18" charset="0"/>
              </a:rPr>
              <a:t>Бу</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дакылаат</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түмүгүнэн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Аҕа</a:t>
            </a:r>
            <a:r>
              <a:rPr lang="ru-RU" sz="1600" b="1" dirty="0">
                <a:solidFill>
                  <a:schemeClr val="accent5">
                    <a:lumMod val="75000"/>
                  </a:schemeClr>
                </a:solidFill>
                <a:latin typeface="Times New Roman" pitchFamily="18" charset="0"/>
                <a:cs typeface="Times New Roman" pitchFamily="18" charset="0"/>
              </a:rPr>
              <a:t> дойду </a:t>
            </a:r>
            <a:r>
              <a:rPr lang="ru-RU" sz="1600" b="1" dirty="0" err="1">
                <a:solidFill>
                  <a:schemeClr val="accent5">
                    <a:lumMod val="75000"/>
                  </a:schemeClr>
                </a:solidFill>
                <a:latin typeface="Times New Roman" pitchFamily="18" charset="0"/>
                <a:cs typeface="Times New Roman" pitchFamily="18" charset="0"/>
              </a:rPr>
              <a:t>улуу</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сэриитэ</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норуокка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улахан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охсуутун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биллим</a:t>
            </a:r>
            <a:r>
              <a:rPr lang="ru-RU" sz="1600" b="1" dirty="0">
                <a:solidFill>
                  <a:schemeClr val="accent5">
                    <a:lumMod val="75000"/>
                  </a:schemeClr>
                </a:solidFill>
                <a:latin typeface="Times New Roman" pitchFamily="18" charset="0"/>
                <a:cs typeface="Times New Roman" pitchFamily="18" charset="0"/>
              </a:rPr>
              <a:t>. Мин Спиридон Скобелев </a:t>
            </a:r>
            <a:r>
              <a:rPr lang="ru-RU" sz="1600" b="1" dirty="0" err="1">
                <a:solidFill>
                  <a:schemeClr val="accent5">
                    <a:lumMod val="75000"/>
                  </a:schemeClr>
                </a:solidFill>
                <a:latin typeface="Times New Roman" pitchFamily="18" charset="0"/>
                <a:cs typeface="Times New Roman" pitchFamily="18" charset="0"/>
              </a:rPr>
              <a:t>туһунан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манныктары</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биллим</a:t>
            </a:r>
            <a:r>
              <a:rPr lang="ru-RU" sz="1600" b="1" dirty="0">
                <a:solidFill>
                  <a:schemeClr val="accent5">
                    <a:lumMod val="75000"/>
                  </a:schemeClr>
                </a:solidFill>
                <a:latin typeface="Times New Roman" pitchFamily="18" charset="0"/>
                <a:cs typeface="Times New Roman" pitchFamily="18" charset="0"/>
              </a:rPr>
              <a:t>.</a:t>
            </a:r>
          </a:p>
          <a:p>
            <a:pPr algn="just"/>
            <a:r>
              <a:rPr lang="ru-RU" sz="1600" b="1" dirty="0">
                <a:solidFill>
                  <a:schemeClr val="accent5">
                    <a:lumMod val="75000"/>
                  </a:schemeClr>
                </a:solidFill>
                <a:latin typeface="Times New Roman" pitchFamily="18" charset="0"/>
                <a:cs typeface="Times New Roman" pitchFamily="18" charset="0"/>
              </a:rPr>
              <a:t>•	Спиридон Данилович Скобелев </a:t>
            </a:r>
            <a:r>
              <a:rPr lang="ru-RU" sz="1600" b="1" dirty="0" err="1">
                <a:solidFill>
                  <a:schemeClr val="accent5">
                    <a:lumMod val="75000"/>
                  </a:schemeClr>
                </a:solidFill>
                <a:latin typeface="Times New Roman" pitchFamily="18" charset="0"/>
                <a:cs typeface="Times New Roman" pitchFamily="18" charset="0"/>
              </a:rPr>
              <a:t>икки</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сэрии</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гражданскай</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уонна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Аҕа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дойдуну</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көмүскүүр</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сэриилэр</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кыттыылааҕа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буоларын</a:t>
            </a:r>
            <a:r>
              <a:rPr lang="ru-RU" sz="1600" b="1" dirty="0">
                <a:solidFill>
                  <a:schemeClr val="accent5">
                    <a:lumMod val="75000"/>
                  </a:schemeClr>
                </a:solidFill>
                <a:latin typeface="Times New Roman" pitchFamily="18" charset="0"/>
                <a:cs typeface="Times New Roman" pitchFamily="18" charset="0"/>
              </a:rPr>
              <a:t>;</a:t>
            </a:r>
          </a:p>
          <a:p>
            <a:pPr algn="just"/>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Кини</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үтүө</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аатын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үйэтитэн</a:t>
            </a:r>
            <a:r>
              <a:rPr lang="ru-RU" sz="1600" b="1" dirty="0">
                <a:solidFill>
                  <a:schemeClr val="accent5">
                    <a:lumMod val="75000"/>
                  </a:schemeClr>
                </a:solidFill>
                <a:latin typeface="Times New Roman" pitchFamily="18" charset="0"/>
                <a:cs typeface="Times New Roman" pitchFamily="18" charset="0"/>
              </a:rPr>
              <a:t> Саха </a:t>
            </a:r>
            <a:r>
              <a:rPr lang="ru-RU" sz="1600" b="1" dirty="0" err="1">
                <a:solidFill>
                  <a:schemeClr val="accent5">
                    <a:lumMod val="75000"/>
                  </a:schemeClr>
                </a:solidFill>
                <a:latin typeface="Times New Roman" pitchFamily="18" charset="0"/>
                <a:cs typeface="Times New Roman" pitchFamily="18" charset="0"/>
              </a:rPr>
              <a:t>суруйааччыта</a:t>
            </a:r>
            <a:r>
              <a:rPr lang="ru-RU" sz="1600" b="1" dirty="0">
                <a:solidFill>
                  <a:schemeClr val="accent5">
                    <a:lumMod val="75000"/>
                  </a:schemeClr>
                </a:solidFill>
                <a:latin typeface="Times New Roman" pitchFamily="18" charset="0"/>
                <a:cs typeface="Times New Roman" pitchFamily="18" charset="0"/>
              </a:rPr>
              <a:t> Сергей Васильев-</a:t>
            </a:r>
            <a:r>
              <a:rPr lang="ru-RU" sz="1600" b="1" dirty="0" err="1">
                <a:solidFill>
                  <a:schemeClr val="accent5">
                    <a:lumMod val="75000"/>
                  </a:schemeClr>
                </a:solidFill>
                <a:latin typeface="Times New Roman" pitchFamily="18" charset="0"/>
                <a:cs typeface="Times New Roman" pitchFamily="18" charset="0"/>
              </a:rPr>
              <a:t>Бороҕоонускай</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туруорсуутунан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Чаппандатан</a:t>
            </a:r>
            <a:r>
              <a:rPr lang="ru-RU" sz="1600" b="1" dirty="0">
                <a:solidFill>
                  <a:schemeClr val="accent5">
                    <a:lumMod val="75000"/>
                  </a:schemeClr>
                </a:solidFill>
                <a:latin typeface="Times New Roman" pitchFamily="18" charset="0"/>
                <a:cs typeface="Times New Roman" pitchFamily="18" charset="0"/>
              </a:rPr>
              <a:t> ССРС </a:t>
            </a:r>
            <a:r>
              <a:rPr lang="ru-RU" sz="1600" b="1" dirty="0" err="1">
                <a:solidFill>
                  <a:schemeClr val="accent5">
                    <a:lumMod val="75000"/>
                  </a:schemeClr>
                </a:solidFill>
                <a:latin typeface="Times New Roman" pitchFamily="18" charset="0"/>
                <a:cs typeface="Times New Roman" pitchFamily="18" charset="0"/>
              </a:rPr>
              <a:t>култууратын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туйгуна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Едизаров</a:t>
            </a:r>
            <a:r>
              <a:rPr lang="ru-RU" sz="1600" b="1" dirty="0">
                <a:solidFill>
                  <a:schemeClr val="accent5">
                    <a:lumMod val="75000"/>
                  </a:schemeClr>
                </a:solidFill>
                <a:latin typeface="Times New Roman" pitchFamily="18" charset="0"/>
                <a:cs typeface="Times New Roman" pitchFamily="18" charset="0"/>
              </a:rPr>
              <a:t> Василий Иванович </a:t>
            </a:r>
            <a:r>
              <a:rPr lang="ru-RU" sz="1600" b="1" dirty="0" err="1">
                <a:solidFill>
                  <a:schemeClr val="accent5">
                    <a:lumMod val="75000"/>
                  </a:schemeClr>
                </a:solidFill>
                <a:latin typeface="Times New Roman" pitchFamily="18" charset="0"/>
                <a:cs typeface="Times New Roman" pitchFamily="18" charset="0"/>
              </a:rPr>
              <a:t>пааматынньык</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оҥорон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туруорбутун</a:t>
            </a:r>
            <a:r>
              <a:rPr lang="ru-RU" sz="1600" b="1" dirty="0">
                <a:solidFill>
                  <a:schemeClr val="accent5">
                    <a:lumMod val="75000"/>
                  </a:schemeClr>
                </a:solidFill>
                <a:latin typeface="Times New Roman" pitchFamily="18" charset="0"/>
                <a:cs typeface="Times New Roman" pitchFamily="18" charset="0"/>
              </a:rPr>
              <a:t>.</a:t>
            </a:r>
          </a:p>
          <a:p>
            <a:pPr algn="just"/>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Уонна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пааматынньык</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турар</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уулуссата</a:t>
            </a:r>
            <a:r>
              <a:rPr lang="ru-RU" sz="1600" b="1" dirty="0">
                <a:solidFill>
                  <a:schemeClr val="accent5">
                    <a:lumMod val="75000"/>
                  </a:schemeClr>
                </a:solidFill>
                <a:latin typeface="Times New Roman" pitchFamily="18" charset="0"/>
                <a:cs typeface="Times New Roman" pitchFamily="18" charset="0"/>
              </a:rPr>
              <a:t> Скобелев </a:t>
            </a:r>
            <a:r>
              <a:rPr lang="ru-RU" sz="1600" b="1" dirty="0" err="1">
                <a:solidFill>
                  <a:schemeClr val="accent5">
                    <a:lumMod val="75000"/>
                  </a:schemeClr>
                </a:solidFill>
                <a:latin typeface="Times New Roman" pitchFamily="18" charset="0"/>
                <a:cs typeface="Times New Roman" pitchFamily="18" charset="0"/>
              </a:rPr>
              <a:t>аатын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сүкпүтүн</a:t>
            </a:r>
            <a:r>
              <a:rPr lang="ru-RU" sz="1600" b="1" dirty="0">
                <a:solidFill>
                  <a:schemeClr val="accent5">
                    <a:lumMod val="75000"/>
                  </a:schemeClr>
                </a:solidFill>
                <a:latin typeface="Times New Roman" pitchFamily="18" charset="0"/>
                <a:cs typeface="Times New Roman" pitchFamily="18" charset="0"/>
              </a:rPr>
              <a:t>.</a:t>
            </a:r>
          </a:p>
          <a:p>
            <a:pPr algn="just"/>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Кини</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бииргэ</a:t>
            </a:r>
            <a:r>
              <a:rPr lang="ru-RU" sz="1600" b="1" dirty="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төрөөбүттэрин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дьиэ</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smtClean="0">
                <a:solidFill>
                  <a:schemeClr val="accent5">
                    <a:lumMod val="75000"/>
                  </a:schemeClr>
                </a:solidFill>
                <a:latin typeface="Times New Roman" pitchFamily="18" charset="0"/>
                <a:cs typeface="Times New Roman" pitchFamily="18" charset="0"/>
              </a:rPr>
              <a:t>кэргэнин</a:t>
            </a:r>
            <a:r>
              <a:rPr lang="ru-RU" sz="1600" b="1" dirty="0" smtClean="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биллим</a:t>
            </a:r>
            <a:r>
              <a:rPr lang="ru-RU" sz="1600" b="1" dirty="0">
                <a:solidFill>
                  <a:schemeClr val="accent5">
                    <a:lumMod val="75000"/>
                  </a:schemeClr>
                </a:solidFill>
                <a:latin typeface="Times New Roman" pitchFamily="18" charset="0"/>
                <a:cs typeface="Times New Roman" pitchFamily="18" charset="0"/>
              </a:rPr>
              <a:t>.</a:t>
            </a:r>
          </a:p>
          <a:p>
            <a:pPr algn="just"/>
            <a:r>
              <a:rPr lang="ru-RU" sz="1600" b="1" dirty="0">
                <a:solidFill>
                  <a:schemeClr val="accent5">
                    <a:lumMod val="75000"/>
                  </a:schemeClr>
                </a:solidFill>
                <a:latin typeface="Times New Roman" pitchFamily="18" charset="0"/>
                <a:cs typeface="Times New Roman" pitchFamily="18" charset="0"/>
              </a:rPr>
              <a:t>•	Скобелев </a:t>
            </a:r>
            <a:r>
              <a:rPr lang="ru-RU" sz="1600" b="1" dirty="0" err="1">
                <a:solidFill>
                  <a:schemeClr val="accent5">
                    <a:lumMod val="75000"/>
                  </a:schemeClr>
                </a:solidFill>
                <a:latin typeface="Times New Roman" pitchFamily="18" charset="0"/>
                <a:cs typeface="Times New Roman" pitchFamily="18" charset="0"/>
              </a:rPr>
              <a:t>аатынан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уулуссаҕа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олорон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үлэлээн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ааспыт</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өрөспүүбүлүкэҕэ</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улууска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нэһилиэкпитигэр</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киэн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туттар</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биллэр</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дьоннорбутун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биллим</a:t>
            </a:r>
            <a:r>
              <a:rPr lang="ru-RU" sz="1600" b="1" dirty="0">
                <a:solidFill>
                  <a:schemeClr val="accent5">
                    <a:lumMod val="75000"/>
                  </a:schemeClr>
                </a:solidFill>
                <a:latin typeface="Times New Roman" pitchFamily="18" charset="0"/>
                <a:cs typeface="Times New Roman" pitchFamily="18" charset="0"/>
              </a:rPr>
              <a:t>.</a:t>
            </a:r>
          </a:p>
          <a:p>
            <a:pPr algn="just"/>
            <a:r>
              <a:rPr lang="ru-RU" sz="1600" b="1" dirty="0">
                <a:solidFill>
                  <a:schemeClr val="accent5">
                    <a:lumMod val="75000"/>
                  </a:schemeClr>
                </a:solidFill>
                <a:latin typeface="Times New Roman" pitchFamily="18" charset="0"/>
                <a:cs typeface="Times New Roman" pitchFamily="18" charset="0"/>
              </a:rPr>
              <a:t>Мин Спиридон Данилович </a:t>
            </a:r>
            <a:r>
              <a:rPr lang="ru-RU" sz="1600" b="1" dirty="0" err="1">
                <a:solidFill>
                  <a:schemeClr val="accent5">
                    <a:lumMod val="75000"/>
                  </a:schemeClr>
                </a:solidFill>
                <a:latin typeface="Times New Roman" pitchFamily="18" charset="0"/>
                <a:cs typeface="Times New Roman" pitchFamily="18" charset="0"/>
              </a:rPr>
              <a:t>курдук</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үтүө</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хорсун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санаалаах</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үлэһит</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тулуурдаах</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биир</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дойдулаахпынан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киэн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туттабын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Бу</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суруйбут</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үлэбин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ситэрэн-хоторон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өссө</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салгыы</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суруллан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барыа</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диэн</a:t>
            </a:r>
            <a:r>
              <a:rPr lang="ru-RU" sz="1600" b="1" dirty="0">
                <a:solidFill>
                  <a:schemeClr val="accent5">
                    <a:lumMod val="75000"/>
                  </a:schemeClr>
                </a:solidFill>
                <a:latin typeface="Times New Roman" pitchFamily="18" charset="0"/>
                <a:cs typeface="Times New Roman" pitchFamily="18" charset="0"/>
              </a:rPr>
              <a:t> </a:t>
            </a:r>
            <a:r>
              <a:rPr lang="ru-RU" sz="1600" b="1" dirty="0" err="1">
                <a:solidFill>
                  <a:schemeClr val="accent5">
                    <a:lumMod val="75000"/>
                  </a:schemeClr>
                </a:solidFill>
                <a:latin typeface="Times New Roman" pitchFamily="18" charset="0"/>
                <a:cs typeface="Times New Roman" pitchFamily="18" charset="0"/>
              </a:rPr>
              <a:t>эрэнэбин</a:t>
            </a:r>
            <a:r>
              <a:rPr lang="ru-RU" sz="1600" b="1" dirty="0">
                <a:solidFill>
                  <a:schemeClr val="accent5">
                    <a:lumMod val="75000"/>
                  </a:schemeClr>
                </a:solidFill>
                <a:latin typeface="Times New Roman" pitchFamily="18" charset="0"/>
                <a:cs typeface="Times New Roman" pitchFamily="18" charset="0"/>
              </a:rPr>
              <a:t>.</a:t>
            </a:r>
          </a:p>
          <a:p>
            <a:pPr algn="just"/>
            <a:r>
              <a:rPr lang="ru-RU" sz="1600" b="1" dirty="0">
                <a:solidFill>
                  <a:schemeClr val="accent5">
                    <a:lumMod val="75000"/>
                  </a:schemeClr>
                </a:solidFill>
                <a:latin typeface="Times New Roman" pitchFamily="18" charset="0"/>
                <a:cs typeface="Times New Roman" pitchFamily="18" charset="0"/>
              </a:rPr>
              <a:t> </a:t>
            </a:r>
            <a:endParaRPr lang="ru-RU" b="1" dirty="0">
              <a:solidFill>
                <a:schemeClr val="accent5">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045835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75656" y="404664"/>
            <a:ext cx="6768752" cy="1569660"/>
          </a:xfrm>
          <a:prstGeom prst="rect">
            <a:avLst/>
          </a:prstGeom>
        </p:spPr>
        <p:txBody>
          <a:bodyPr wrap="square">
            <a:spAutoFit/>
          </a:bodyPr>
          <a:lstStyle/>
          <a:p>
            <a:pPr algn="ctr"/>
            <a:r>
              <a:rPr lang="ru-RU" sz="3200" b="1" dirty="0" err="1" smtClean="0">
                <a:solidFill>
                  <a:srgbClr val="FF0000"/>
                </a:solidFill>
                <a:latin typeface="Times New Roman" pitchFamily="18" charset="0"/>
                <a:cs typeface="Times New Roman" pitchFamily="18" charset="0"/>
              </a:rPr>
              <a:t>Аҕата</a:t>
            </a:r>
            <a:r>
              <a:rPr lang="ru-RU" sz="3200" b="1" dirty="0" smtClean="0">
                <a:solidFill>
                  <a:srgbClr val="FF0000"/>
                </a:solidFill>
                <a:latin typeface="Times New Roman" pitchFamily="18" charset="0"/>
                <a:cs typeface="Times New Roman" pitchFamily="18" charset="0"/>
              </a:rPr>
              <a:t> Скобелев Данил Иванович, </a:t>
            </a:r>
            <a:r>
              <a:rPr lang="ru-RU" sz="3200" b="1" dirty="0" err="1" smtClean="0">
                <a:solidFill>
                  <a:srgbClr val="FF0000"/>
                </a:solidFill>
                <a:latin typeface="Times New Roman" pitchFamily="18" charset="0"/>
                <a:cs typeface="Times New Roman" pitchFamily="18" charset="0"/>
              </a:rPr>
              <a:t>ийэтэ</a:t>
            </a:r>
            <a:r>
              <a:rPr lang="ru-RU" sz="3200" b="1" dirty="0" smtClean="0">
                <a:solidFill>
                  <a:srgbClr val="FF0000"/>
                </a:solidFill>
                <a:latin typeface="Times New Roman" pitchFamily="18" charset="0"/>
                <a:cs typeface="Times New Roman" pitchFamily="18" charset="0"/>
              </a:rPr>
              <a:t> Донская-Скобелева Анна Васильевна. </a:t>
            </a:r>
            <a:endParaRPr lang="ru-RU" sz="3200"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974324"/>
            <a:ext cx="3249613"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57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algn="ctr"/>
            <a:r>
              <a:rPr lang="ru-RU" dirty="0" smtClean="0">
                <a:solidFill>
                  <a:srgbClr val="C00000"/>
                </a:solidFill>
                <a:effectLst/>
              </a:rPr>
              <a:t>Спиридон Данилович Скобелев </a:t>
            </a:r>
            <a:r>
              <a:rPr lang="ru-RU" dirty="0" err="1" smtClean="0">
                <a:solidFill>
                  <a:srgbClr val="C00000"/>
                </a:solidFill>
                <a:effectLst/>
              </a:rPr>
              <a:t>төрүччүтэ</a:t>
            </a:r>
            <a:endParaRPr lang="ru-RU" dirty="0">
              <a:solidFill>
                <a:srgbClr val="C00000"/>
              </a:solidFill>
              <a:effectLst/>
            </a:endParaRPr>
          </a:p>
        </p:txBody>
      </p:sp>
      <p:sp>
        <p:nvSpPr>
          <p:cNvPr id="4" name="Прямоугольник 3"/>
          <p:cNvSpPr/>
          <p:nvPr/>
        </p:nvSpPr>
        <p:spPr>
          <a:xfrm>
            <a:off x="107503" y="2482697"/>
            <a:ext cx="1296145" cy="7200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smtClean="0">
                <a:latin typeface="Times New Roman" pitchFamily="18" charset="0"/>
                <a:cs typeface="Times New Roman" pitchFamily="18" charset="0"/>
              </a:rPr>
              <a:t>Скобелев Спиридон </a:t>
            </a:r>
            <a:r>
              <a:rPr lang="ru-RU" sz="1200" b="1" dirty="0" smtClean="0"/>
              <a:t>Данилович </a:t>
            </a:r>
            <a:endParaRPr lang="ru-RU" sz="1200"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672" y="1399987"/>
            <a:ext cx="2262187" cy="841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Прямая со стрелкой 5"/>
          <p:cNvCxnSpPr/>
          <p:nvPr/>
        </p:nvCxnSpPr>
        <p:spPr>
          <a:xfrm flipH="1">
            <a:off x="1187624" y="1820674"/>
            <a:ext cx="1710032"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flipH="1">
            <a:off x="2483768" y="2156401"/>
            <a:ext cx="720080" cy="290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3995936" y="2115344"/>
            <a:ext cx="0" cy="331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4827564" y="2156401"/>
            <a:ext cx="288032" cy="290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5386903" y="1820674"/>
            <a:ext cx="1259430" cy="5644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5386903" y="1628800"/>
            <a:ext cx="2835801" cy="7563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Прямоугольник 29"/>
          <p:cNvSpPr/>
          <p:nvPr/>
        </p:nvSpPr>
        <p:spPr>
          <a:xfrm>
            <a:off x="3043322" y="1484784"/>
            <a:ext cx="2072274" cy="6001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100" b="1" dirty="0" err="1" smtClean="0">
                <a:latin typeface="Times New Roman" pitchFamily="18" charset="0"/>
                <a:cs typeface="Times New Roman" pitchFamily="18" charset="0"/>
              </a:rPr>
              <a:t>Аҕата</a:t>
            </a:r>
            <a:r>
              <a:rPr lang="ru-RU" sz="1100" b="1" dirty="0" smtClean="0">
                <a:latin typeface="Times New Roman" pitchFamily="18" charset="0"/>
                <a:cs typeface="Times New Roman" pitchFamily="18" charset="0"/>
              </a:rPr>
              <a:t> Скобелев Данил Иванович, </a:t>
            </a:r>
            <a:r>
              <a:rPr lang="ru-RU" sz="1100" b="1" dirty="0" err="1" smtClean="0">
                <a:latin typeface="Times New Roman" pitchFamily="18" charset="0"/>
                <a:cs typeface="Times New Roman" pitchFamily="18" charset="0"/>
              </a:rPr>
              <a:t>ийэтэ</a:t>
            </a:r>
            <a:r>
              <a:rPr lang="ru-RU" sz="1100" b="1" dirty="0" smtClean="0">
                <a:latin typeface="Times New Roman" pitchFamily="18" charset="0"/>
                <a:cs typeface="Times New Roman" pitchFamily="18" charset="0"/>
              </a:rPr>
              <a:t> Донская-Скобелева Анна Васильевна. </a:t>
            </a:r>
            <a:endParaRPr lang="ru-RU" sz="1100" b="1" dirty="0">
              <a:latin typeface="Times New Roman" pitchFamily="18" charset="0"/>
              <a:cs typeface="Times New Roman" pitchFamily="18" charset="0"/>
            </a:endParaRPr>
          </a:p>
        </p:txBody>
      </p:sp>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681" y="2446741"/>
            <a:ext cx="1293975"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516" y="2446739"/>
            <a:ext cx="1285024"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891" y="2482697"/>
            <a:ext cx="1231674"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18" y="2482697"/>
            <a:ext cx="1291847"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691" y="2482474"/>
            <a:ext cx="1260773"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90" y="4032374"/>
            <a:ext cx="1470025"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003" y="4049597"/>
            <a:ext cx="1470025"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539" y="4032374"/>
            <a:ext cx="1470025"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4049597"/>
            <a:ext cx="1470025"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144" name="Прямая соединительная линия 6143"/>
          <p:cNvCxnSpPr/>
          <p:nvPr/>
        </p:nvCxnSpPr>
        <p:spPr>
          <a:xfrm>
            <a:off x="1070652" y="3645024"/>
            <a:ext cx="5995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66" name="Прямая со стрелкой 6165"/>
          <p:cNvCxnSpPr/>
          <p:nvPr/>
        </p:nvCxnSpPr>
        <p:spPr>
          <a:xfrm>
            <a:off x="1403648" y="3717032"/>
            <a:ext cx="0" cy="3153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616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652" y="3202777"/>
            <a:ext cx="158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2"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717032"/>
            <a:ext cx="158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3"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221" y="3710028"/>
            <a:ext cx="158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4"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718" y="3687871"/>
            <a:ext cx="158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603681" y="2446742"/>
            <a:ext cx="1378991" cy="738664"/>
          </a:xfrm>
          <a:prstGeom prst="rect">
            <a:avLst/>
          </a:prstGeom>
          <a:noFill/>
        </p:spPr>
        <p:txBody>
          <a:bodyPr wrap="square" rtlCol="0">
            <a:spAutoFit/>
          </a:bodyPr>
          <a:lstStyle/>
          <a:p>
            <a:pPr algn="ctr"/>
            <a:r>
              <a:rPr lang="ru-RU" sz="1400" b="1" dirty="0" smtClean="0">
                <a:latin typeface="Times New Roman" pitchFamily="18" charset="0"/>
                <a:cs typeface="Times New Roman" pitchFamily="18" charset="0"/>
              </a:rPr>
              <a:t>Скобелева Матрена Даниловна</a:t>
            </a:r>
            <a:endParaRPr lang="ru-RU" b="1" dirty="0">
              <a:latin typeface="Times New Roman" pitchFamily="18" charset="0"/>
              <a:cs typeface="Times New Roman" pitchFamily="18" charset="0"/>
            </a:endParaRPr>
          </a:p>
        </p:txBody>
      </p:sp>
      <p:sp>
        <p:nvSpPr>
          <p:cNvPr id="33" name="TextBox 32"/>
          <p:cNvSpPr txBox="1"/>
          <p:nvPr/>
        </p:nvSpPr>
        <p:spPr>
          <a:xfrm>
            <a:off x="3101741" y="2421146"/>
            <a:ext cx="1209690" cy="738664"/>
          </a:xfrm>
          <a:prstGeom prst="rect">
            <a:avLst/>
          </a:prstGeom>
          <a:noFill/>
        </p:spPr>
        <p:txBody>
          <a:bodyPr wrap="square" rtlCol="0">
            <a:spAutoFit/>
          </a:bodyPr>
          <a:lstStyle/>
          <a:p>
            <a:pPr algn="ctr"/>
            <a:r>
              <a:rPr lang="ru-RU" sz="1400" b="1" dirty="0" smtClean="0">
                <a:latin typeface="Times New Roman" pitchFamily="18" charset="0"/>
                <a:cs typeface="Times New Roman" pitchFamily="18" charset="0"/>
              </a:rPr>
              <a:t>Скобелев Василий Данилович</a:t>
            </a:r>
            <a:endParaRPr lang="ru-RU" sz="1400" b="1" dirty="0">
              <a:latin typeface="Times New Roman" pitchFamily="18" charset="0"/>
              <a:cs typeface="Times New Roman" pitchFamily="18" charset="0"/>
            </a:endParaRPr>
          </a:p>
        </p:txBody>
      </p:sp>
      <p:sp>
        <p:nvSpPr>
          <p:cNvPr id="34" name="TextBox 33"/>
          <p:cNvSpPr txBox="1"/>
          <p:nvPr/>
        </p:nvSpPr>
        <p:spPr>
          <a:xfrm>
            <a:off x="4579134" y="2419431"/>
            <a:ext cx="1231673" cy="738664"/>
          </a:xfrm>
          <a:prstGeom prst="rect">
            <a:avLst/>
          </a:prstGeom>
          <a:noFill/>
        </p:spPr>
        <p:txBody>
          <a:bodyPr wrap="square" rtlCol="0">
            <a:spAutoFit/>
          </a:bodyPr>
          <a:lstStyle/>
          <a:p>
            <a:pPr algn="ctr"/>
            <a:r>
              <a:rPr lang="ru-RU" sz="1400" b="1" dirty="0" smtClean="0">
                <a:latin typeface="Times New Roman" pitchFamily="18" charset="0"/>
                <a:cs typeface="Times New Roman" pitchFamily="18" charset="0"/>
              </a:rPr>
              <a:t>Скобелева Мария Даниловна</a:t>
            </a:r>
            <a:endParaRPr lang="ru-RU" sz="1400" b="1" dirty="0">
              <a:latin typeface="Times New Roman" pitchFamily="18" charset="0"/>
              <a:cs typeface="Times New Roman" pitchFamily="18" charset="0"/>
            </a:endParaRPr>
          </a:p>
        </p:txBody>
      </p:sp>
      <p:sp>
        <p:nvSpPr>
          <p:cNvPr id="35" name="TextBox 34"/>
          <p:cNvSpPr txBox="1"/>
          <p:nvPr/>
        </p:nvSpPr>
        <p:spPr>
          <a:xfrm>
            <a:off x="6045237" y="2482697"/>
            <a:ext cx="1100232" cy="738664"/>
          </a:xfrm>
          <a:prstGeom prst="rect">
            <a:avLst/>
          </a:prstGeom>
          <a:noFill/>
        </p:spPr>
        <p:txBody>
          <a:bodyPr wrap="square" rtlCol="0">
            <a:spAutoFit/>
          </a:bodyPr>
          <a:lstStyle/>
          <a:p>
            <a:pPr algn="ctr"/>
            <a:r>
              <a:rPr lang="ru-RU" sz="1400" b="1" dirty="0" smtClean="0">
                <a:latin typeface="Times New Roman" pitchFamily="18" charset="0"/>
                <a:cs typeface="Times New Roman" pitchFamily="18" charset="0"/>
              </a:rPr>
              <a:t>Скобелева Марфа Даниловна</a:t>
            </a:r>
            <a:endParaRPr lang="ru-RU" sz="1400" b="1" dirty="0">
              <a:latin typeface="Times New Roman" pitchFamily="18" charset="0"/>
              <a:cs typeface="Times New Roman" pitchFamily="18" charset="0"/>
            </a:endParaRPr>
          </a:p>
        </p:txBody>
      </p:sp>
      <p:sp>
        <p:nvSpPr>
          <p:cNvPr id="37" name="TextBox 36"/>
          <p:cNvSpPr txBox="1"/>
          <p:nvPr/>
        </p:nvSpPr>
        <p:spPr>
          <a:xfrm>
            <a:off x="7487691" y="2482698"/>
            <a:ext cx="1116757" cy="738664"/>
          </a:xfrm>
          <a:prstGeom prst="rect">
            <a:avLst/>
          </a:prstGeom>
          <a:noFill/>
        </p:spPr>
        <p:txBody>
          <a:bodyPr wrap="square" rtlCol="0">
            <a:spAutoFit/>
          </a:bodyPr>
          <a:lstStyle/>
          <a:p>
            <a:pPr algn="ctr"/>
            <a:r>
              <a:rPr lang="ru-RU" sz="1400" b="1" dirty="0" smtClean="0">
                <a:latin typeface="Times New Roman" pitchFamily="18" charset="0"/>
                <a:cs typeface="Times New Roman" pitchFamily="18" charset="0"/>
              </a:rPr>
              <a:t>Скобелев Григорий Данилович</a:t>
            </a:r>
            <a:endParaRPr lang="ru-RU" sz="1400" b="1" dirty="0">
              <a:latin typeface="Times New Roman" pitchFamily="18" charset="0"/>
              <a:cs typeface="Times New Roman" pitchFamily="18" charset="0"/>
            </a:endParaRPr>
          </a:p>
        </p:txBody>
      </p:sp>
      <p:sp>
        <p:nvSpPr>
          <p:cNvPr id="38" name="TextBox 37"/>
          <p:cNvSpPr txBox="1"/>
          <p:nvPr/>
        </p:nvSpPr>
        <p:spPr>
          <a:xfrm>
            <a:off x="494389" y="4113907"/>
            <a:ext cx="1470025" cy="523220"/>
          </a:xfrm>
          <a:prstGeom prst="rect">
            <a:avLst/>
          </a:prstGeom>
          <a:noFill/>
        </p:spPr>
        <p:txBody>
          <a:bodyPr wrap="square" rtlCol="0">
            <a:spAutoFit/>
          </a:bodyPr>
          <a:lstStyle/>
          <a:p>
            <a:pPr algn="ctr"/>
            <a:r>
              <a:rPr lang="ru-RU" sz="1400" b="1" dirty="0" smtClean="0">
                <a:latin typeface="Times New Roman" pitchFamily="18" charset="0"/>
                <a:cs typeface="Times New Roman" pitchFamily="18" charset="0"/>
              </a:rPr>
              <a:t>Людмила Спиридоновна</a:t>
            </a:r>
            <a:endParaRPr lang="ru-RU" sz="1400" b="1" dirty="0">
              <a:latin typeface="Times New Roman" pitchFamily="18" charset="0"/>
              <a:cs typeface="Times New Roman" pitchFamily="18" charset="0"/>
            </a:endParaRPr>
          </a:p>
        </p:txBody>
      </p:sp>
      <p:sp>
        <p:nvSpPr>
          <p:cNvPr id="40" name="TextBox 39"/>
          <p:cNvSpPr txBox="1"/>
          <p:nvPr/>
        </p:nvSpPr>
        <p:spPr>
          <a:xfrm>
            <a:off x="2509003" y="4113907"/>
            <a:ext cx="1470025" cy="523220"/>
          </a:xfrm>
          <a:prstGeom prst="rect">
            <a:avLst/>
          </a:prstGeom>
          <a:noFill/>
        </p:spPr>
        <p:txBody>
          <a:bodyPr wrap="square" rtlCol="0">
            <a:spAutoFit/>
          </a:bodyPr>
          <a:lstStyle/>
          <a:p>
            <a:pPr algn="ctr"/>
            <a:r>
              <a:rPr lang="ru-RU" sz="1400" b="1" dirty="0" smtClean="0">
                <a:latin typeface="Times New Roman" pitchFamily="18" charset="0"/>
                <a:cs typeface="Times New Roman" pitchFamily="18" charset="0"/>
              </a:rPr>
              <a:t>Максим Спиридонович</a:t>
            </a:r>
            <a:endParaRPr lang="ru-RU" sz="1400" b="1" dirty="0">
              <a:latin typeface="Times New Roman" pitchFamily="18" charset="0"/>
              <a:cs typeface="Times New Roman" pitchFamily="18" charset="0"/>
            </a:endParaRPr>
          </a:p>
        </p:txBody>
      </p:sp>
      <p:sp>
        <p:nvSpPr>
          <p:cNvPr id="41" name="TextBox 40"/>
          <p:cNvSpPr txBox="1"/>
          <p:nvPr/>
        </p:nvSpPr>
        <p:spPr>
          <a:xfrm>
            <a:off x="4413540" y="4113907"/>
            <a:ext cx="1397267" cy="523220"/>
          </a:xfrm>
          <a:prstGeom prst="rect">
            <a:avLst/>
          </a:prstGeom>
          <a:noFill/>
        </p:spPr>
        <p:txBody>
          <a:bodyPr wrap="square" rtlCol="0">
            <a:spAutoFit/>
          </a:bodyPr>
          <a:lstStyle/>
          <a:p>
            <a:pPr algn="ctr"/>
            <a:r>
              <a:rPr lang="ru-RU" sz="1400" b="1" dirty="0" err="1" smtClean="0">
                <a:latin typeface="Times New Roman" pitchFamily="18" charset="0"/>
                <a:cs typeface="Times New Roman" pitchFamily="18" charset="0"/>
              </a:rPr>
              <a:t>Иза</a:t>
            </a:r>
            <a:r>
              <a:rPr lang="ru-RU" sz="1400" b="1" dirty="0" smtClean="0">
                <a:latin typeface="Times New Roman" pitchFamily="18" charset="0"/>
                <a:cs typeface="Times New Roman" pitchFamily="18" charset="0"/>
              </a:rPr>
              <a:t> Спиридоновна</a:t>
            </a:r>
            <a:endParaRPr lang="ru-RU" sz="1400" b="1" dirty="0">
              <a:latin typeface="Times New Roman" pitchFamily="18" charset="0"/>
              <a:cs typeface="Times New Roman" pitchFamily="18" charset="0"/>
            </a:endParaRPr>
          </a:p>
        </p:txBody>
      </p:sp>
      <p:sp>
        <p:nvSpPr>
          <p:cNvPr id="42" name="TextBox 41"/>
          <p:cNvSpPr txBox="1"/>
          <p:nvPr/>
        </p:nvSpPr>
        <p:spPr>
          <a:xfrm>
            <a:off x="6516217" y="4113907"/>
            <a:ext cx="1470024" cy="523220"/>
          </a:xfrm>
          <a:prstGeom prst="rect">
            <a:avLst/>
          </a:prstGeom>
          <a:noFill/>
        </p:spPr>
        <p:txBody>
          <a:bodyPr wrap="square" rtlCol="0">
            <a:spAutoFit/>
          </a:bodyPr>
          <a:lstStyle/>
          <a:p>
            <a:pPr algn="ctr"/>
            <a:r>
              <a:rPr lang="ru-RU" sz="1400" b="1" dirty="0" smtClean="0">
                <a:latin typeface="Times New Roman" pitchFamily="18" charset="0"/>
                <a:cs typeface="Times New Roman" pitchFamily="18" charset="0"/>
              </a:rPr>
              <a:t>Геннадий Спиридонович</a:t>
            </a:r>
            <a:endParaRPr lang="ru-RU"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3818242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1520" y="274638"/>
            <a:ext cx="8435280" cy="2506290"/>
          </a:xfrm>
        </p:spPr>
        <p:txBody>
          <a:bodyPr>
            <a:noAutofit/>
          </a:bodyPr>
          <a:lstStyle/>
          <a:p>
            <a:pPr algn="ctr">
              <a:lnSpc>
                <a:spcPct val="113000"/>
              </a:lnSpc>
              <a:spcAft>
                <a:spcPts val="0"/>
              </a:spcAft>
            </a:pPr>
            <a:r>
              <a:rPr lang="ru-RU" sz="2800" dirty="0" err="1">
                <a:solidFill>
                  <a:srgbClr val="FF0000"/>
                </a:solidFill>
                <a:effectLst/>
                <a:latin typeface="Times New Roman"/>
                <a:ea typeface="Calibri"/>
                <a:cs typeface="Times New Roman"/>
              </a:rPr>
              <a:t>Бииргэ</a:t>
            </a:r>
            <a:r>
              <a:rPr lang="ru-RU" sz="2800" dirty="0">
                <a:solidFill>
                  <a:srgbClr val="FF0000"/>
                </a:solidFill>
                <a:effectLst/>
                <a:latin typeface="Times New Roman"/>
                <a:ea typeface="Calibri"/>
                <a:cs typeface="Times New Roman"/>
              </a:rPr>
              <a:t> </a:t>
            </a:r>
            <a:r>
              <a:rPr lang="ru-RU" sz="2800" dirty="0" err="1">
                <a:solidFill>
                  <a:srgbClr val="FF0000"/>
                </a:solidFill>
                <a:effectLst/>
                <a:latin typeface="Times New Roman"/>
                <a:ea typeface="Calibri"/>
                <a:cs typeface="Times New Roman"/>
              </a:rPr>
              <a:t>төрөөбүттэр</a:t>
            </a:r>
            <a:r>
              <a:rPr lang="ru-RU" sz="2800" dirty="0">
                <a:solidFill>
                  <a:srgbClr val="FF0000"/>
                </a:solidFill>
                <a:effectLst/>
                <a:latin typeface="Times New Roman"/>
                <a:ea typeface="Calibri"/>
                <a:cs typeface="Times New Roman"/>
              </a:rPr>
              <a:t> </a:t>
            </a:r>
            <a:r>
              <a:rPr lang="ru-RU" sz="2800" dirty="0" err="1">
                <a:solidFill>
                  <a:srgbClr val="FF0000"/>
                </a:solidFill>
                <a:effectLst/>
                <a:latin typeface="Times New Roman"/>
                <a:ea typeface="Calibri"/>
                <a:cs typeface="Times New Roman"/>
              </a:rPr>
              <a:t>алталар</a:t>
            </a:r>
            <a:r>
              <a:rPr lang="ru-RU" sz="2800" dirty="0">
                <a:solidFill>
                  <a:srgbClr val="FF0000"/>
                </a:solidFill>
                <a:effectLst/>
                <a:latin typeface="Times New Roman"/>
                <a:ea typeface="Calibri"/>
                <a:cs typeface="Times New Roman"/>
              </a:rPr>
              <a:t>: </a:t>
            </a:r>
            <a:r>
              <a:rPr lang="ru-RU" sz="2800" dirty="0" err="1">
                <a:solidFill>
                  <a:srgbClr val="FF0000"/>
                </a:solidFill>
                <a:effectLst/>
                <a:latin typeface="Times New Roman"/>
                <a:ea typeface="Calibri"/>
                <a:cs typeface="Times New Roman"/>
              </a:rPr>
              <a:t>балтылара</a:t>
            </a:r>
            <a:r>
              <a:rPr lang="ru-RU" sz="2800" dirty="0">
                <a:solidFill>
                  <a:srgbClr val="FF0000"/>
                </a:solidFill>
                <a:effectLst/>
                <a:latin typeface="Times New Roman"/>
                <a:ea typeface="Calibri"/>
                <a:cs typeface="Times New Roman"/>
              </a:rPr>
              <a:t>: Матрена Даниловна, Мария Даниловна, Марфа Даниловна, </a:t>
            </a:r>
            <a:r>
              <a:rPr lang="ru-RU" sz="2800" dirty="0" err="1">
                <a:solidFill>
                  <a:srgbClr val="FF0000"/>
                </a:solidFill>
                <a:effectLst/>
                <a:latin typeface="Times New Roman"/>
                <a:ea typeface="Calibri"/>
                <a:cs typeface="Times New Roman"/>
              </a:rPr>
              <a:t>бырааттара:Василий</a:t>
            </a:r>
            <a:r>
              <a:rPr lang="ru-RU" sz="2800" dirty="0">
                <a:solidFill>
                  <a:srgbClr val="FF0000"/>
                </a:solidFill>
                <a:effectLst/>
                <a:latin typeface="Times New Roman"/>
                <a:ea typeface="Calibri"/>
                <a:cs typeface="Times New Roman"/>
              </a:rPr>
              <a:t> Данилович, Григорий Данилович</a:t>
            </a:r>
            <a:r>
              <a:rPr lang="ru-RU" sz="2400" dirty="0">
                <a:solidFill>
                  <a:srgbClr val="FF0000"/>
                </a:solidFill>
                <a:effectLst/>
                <a:latin typeface="Times New Roman"/>
                <a:ea typeface="Calibri"/>
                <a:cs typeface="Times New Roman"/>
              </a:rPr>
              <a:t>.</a:t>
            </a:r>
            <a:endParaRPr lang="ru-RU" sz="2400" dirty="0">
              <a:solidFill>
                <a:srgbClr val="FF0000"/>
              </a:solidFill>
              <a:effectLst/>
              <a:latin typeface="Calibri"/>
              <a:ea typeface="Times New Roman"/>
              <a:cs typeface="Times New Roman"/>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2636912"/>
            <a:ext cx="1673520"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2636912"/>
            <a:ext cx="165618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636913"/>
            <a:ext cx="1515829" cy="23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0905" y="2636913"/>
            <a:ext cx="1745717" cy="23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95538" y="3982998"/>
            <a:ext cx="1673520" cy="1754326"/>
          </a:xfrm>
          <a:prstGeom prst="rect">
            <a:avLst/>
          </a:prstGeom>
        </p:spPr>
        <p:txBody>
          <a:bodyPr wrap="square">
            <a:spAutoFit/>
          </a:bodyPr>
          <a:lstStyle/>
          <a:p>
            <a:endParaRPr lang="ru-RU" dirty="0" smtClean="0"/>
          </a:p>
          <a:p>
            <a:endParaRPr lang="ru-RU" dirty="0"/>
          </a:p>
          <a:p>
            <a:endParaRPr lang="ru-RU" dirty="0" smtClean="0"/>
          </a:p>
          <a:p>
            <a:endParaRPr lang="ru-RU" dirty="0"/>
          </a:p>
          <a:p>
            <a:pPr algn="ctr"/>
            <a:r>
              <a:rPr lang="ru-RU" b="1" dirty="0" smtClean="0">
                <a:solidFill>
                  <a:schemeClr val="accent6">
                    <a:lumMod val="60000"/>
                    <a:lumOff val="40000"/>
                  </a:schemeClr>
                </a:solidFill>
                <a:latin typeface="Times New Roman" pitchFamily="18" charset="0"/>
                <a:cs typeface="Times New Roman" pitchFamily="18" charset="0"/>
              </a:rPr>
              <a:t>Матрена </a:t>
            </a:r>
            <a:r>
              <a:rPr lang="ru-RU" b="1" dirty="0">
                <a:solidFill>
                  <a:schemeClr val="accent6">
                    <a:lumMod val="60000"/>
                    <a:lumOff val="40000"/>
                  </a:schemeClr>
                </a:solidFill>
                <a:latin typeface="Times New Roman" pitchFamily="18" charset="0"/>
                <a:cs typeface="Times New Roman" pitchFamily="18" charset="0"/>
              </a:rPr>
              <a:t>Даниловна</a:t>
            </a:r>
          </a:p>
        </p:txBody>
      </p:sp>
      <p:sp>
        <p:nvSpPr>
          <p:cNvPr id="5" name="Прямоугольник 4"/>
          <p:cNvSpPr/>
          <p:nvPr/>
        </p:nvSpPr>
        <p:spPr>
          <a:xfrm>
            <a:off x="2555776" y="3982998"/>
            <a:ext cx="1584176" cy="1754326"/>
          </a:xfrm>
          <a:prstGeom prst="rect">
            <a:avLst/>
          </a:prstGeom>
        </p:spPr>
        <p:txBody>
          <a:bodyPr wrap="square">
            <a:spAutoFit/>
          </a:bodyPr>
          <a:lstStyle/>
          <a:p>
            <a:endParaRPr lang="ru-RU" dirty="0" smtClean="0"/>
          </a:p>
          <a:p>
            <a:endParaRPr lang="ru-RU" dirty="0"/>
          </a:p>
          <a:p>
            <a:endParaRPr lang="ru-RU" dirty="0" smtClean="0"/>
          </a:p>
          <a:p>
            <a:endParaRPr lang="ru-RU" dirty="0"/>
          </a:p>
          <a:p>
            <a:pPr algn="ctr"/>
            <a:r>
              <a:rPr lang="ru-RU" b="1" dirty="0" smtClean="0">
                <a:solidFill>
                  <a:schemeClr val="accent6">
                    <a:lumMod val="60000"/>
                    <a:lumOff val="40000"/>
                  </a:schemeClr>
                </a:solidFill>
                <a:latin typeface="Times New Roman" pitchFamily="18" charset="0"/>
                <a:cs typeface="Times New Roman" pitchFamily="18" charset="0"/>
              </a:rPr>
              <a:t>Марфа </a:t>
            </a:r>
            <a:r>
              <a:rPr lang="ru-RU" b="1" dirty="0">
                <a:solidFill>
                  <a:schemeClr val="accent6">
                    <a:lumMod val="60000"/>
                    <a:lumOff val="40000"/>
                  </a:schemeClr>
                </a:solidFill>
                <a:latin typeface="Times New Roman" pitchFamily="18" charset="0"/>
                <a:cs typeface="Times New Roman" pitchFamily="18" charset="0"/>
              </a:rPr>
              <a:t>Даниловна</a:t>
            </a:r>
          </a:p>
        </p:txBody>
      </p:sp>
      <p:sp>
        <p:nvSpPr>
          <p:cNvPr id="6" name="Прямоугольник 5"/>
          <p:cNvSpPr/>
          <p:nvPr/>
        </p:nvSpPr>
        <p:spPr>
          <a:xfrm>
            <a:off x="4427984" y="5085184"/>
            <a:ext cx="2016224" cy="646331"/>
          </a:xfrm>
          <a:prstGeom prst="rect">
            <a:avLst/>
          </a:prstGeom>
        </p:spPr>
        <p:txBody>
          <a:bodyPr wrap="square">
            <a:spAutoFit/>
          </a:bodyPr>
          <a:lstStyle/>
          <a:p>
            <a:pPr algn="ctr"/>
            <a:r>
              <a:rPr lang="ru-RU" b="1" dirty="0">
                <a:solidFill>
                  <a:schemeClr val="accent6">
                    <a:lumMod val="60000"/>
                    <a:lumOff val="40000"/>
                  </a:schemeClr>
                </a:solidFill>
                <a:latin typeface="Times New Roman" pitchFamily="18" charset="0"/>
                <a:cs typeface="Times New Roman" pitchFamily="18" charset="0"/>
              </a:rPr>
              <a:t>Василий Данилович</a:t>
            </a:r>
          </a:p>
        </p:txBody>
      </p:sp>
      <p:sp>
        <p:nvSpPr>
          <p:cNvPr id="7" name="Прямоугольник 6"/>
          <p:cNvSpPr/>
          <p:nvPr/>
        </p:nvSpPr>
        <p:spPr>
          <a:xfrm flipH="1">
            <a:off x="6520905" y="5085184"/>
            <a:ext cx="1867518" cy="646331"/>
          </a:xfrm>
          <a:prstGeom prst="rect">
            <a:avLst/>
          </a:prstGeom>
        </p:spPr>
        <p:txBody>
          <a:bodyPr wrap="square">
            <a:spAutoFit/>
          </a:bodyPr>
          <a:lstStyle/>
          <a:p>
            <a:pPr algn="ctr"/>
            <a:r>
              <a:rPr lang="ru-RU" b="1" dirty="0">
                <a:solidFill>
                  <a:schemeClr val="accent6">
                    <a:lumMod val="60000"/>
                    <a:lumOff val="40000"/>
                  </a:schemeClr>
                </a:solidFill>
                <a:latin typeface="Times New Roman" pitchFamily="18" charset="0"/>
                <a:cs typeface="Times New Roman" pitchFamily="18" charset="0"/>
              </a:rPr>
              <a:t>Григорий Данилович.</a:t>
            </a:r>
          </a:p>
        </p:txBody>
      </p:sp>
    </p:spTree>
    <p:extLst>
      <p:ext uri="{BB962C8B-B14F-4D97-AF65-F5344CB8AC3E}">
        <p14:creationId xmlns:p14="http://schemas.microsoft.com/office/powerpoint/2010/main" val="3849769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260648"/>
            <a:ext cx="6912768" cy="400110"/>
          </a:xfrm>
          <a:prstGeom prst="rect">
            <a:avLst/>
          </a:prstGeom>
          <a:noFill/>
        </p:spPr>
        <p:txBody>
          <a:bodyPr wrap="square" rtlCol="0">
            <a:spAutoFit/>
          </a:bodyPr>
          <a:lstStyle/>
          <a:p>
            <a:pPr algn="ctr"/>
            <a:r>
              <a:rPr lang="ru-RU" sz="2000" b="1" dirty="0" err="1" smtClean="0">
                <a:solidFill>
                  <a:schemeClr val="accent5">
                    <a:lumMod val="75000"/>
                  </a:schemeClr>
                </a:solidFill>
                <a:latin typeface="Times New Roman" pitchFamily="18" charset="0"/>
                <a:cs typeface="Times New Roman" pitchFamily="18" charset="0"/>
              </a:rPr>
              <a:t>С.Д.Скобелев</a:t>
            </a:r>
            <a:r>
              <a:rPr lang="ru-RU" sz="2000" b="1" dirty="0" smtClean="0">
                <a:solidFill>
                  <a:schemeClr val="accent5">
                    <a:lumMod val="75000"/>
                  </a:schemeClr>
                </a:solidFill>
                <a:latin typeface="Times New Roman" pitchFamily="18" charset="0"/>
                <a:cs typeface="Times New Roman" pitchFamily="18" charset="0"/>
              </a:rPr>
              <a:t> </a:t>
            </a:r>
            <a:r>
              <a:rPr lang="ru-RU" sz="2000" b="1" dirty="0" err="1" smtClean="0">
                <a:solidFill>
                  <a:schemeClr val="accent5">
                    <a:lumMod val="75000"/>
                  </a:schemeClr>
                </a:solidFill>
                <a:latin typeface="Times New Roman" pitchFamily="18" charset="0"/>
                <a:cs typeface="Times New Roman" pitchFamily="18" charset="0"/>
              </a:rPr>
              <a:t>дьиэ</a:t>
            </a:r>
            <a:r>
              <a:rPr lang="ru-RU" sz="2000" b="1" dirty="0" smtClean="0">
                <a:solidFill>
                  <a:schemeClr val="accent5">
                    <a:lumMod val="75000"/>
                  </a:schemeClr>
                </a:solidFill>
                <a:latin typeface="Times New Roman" pitchFamily="18" charset="0"/>
                <a:cs typeface="Times New Roman" pitchFamily="18" charset="0"/>
              </a:rPr>
              <a:t> кэргэнэ:1937 </a:t>
            </a:r>
            <a:r>
              <a:rPr lang="ru-RU" sz="2000" b="1" dirty="0" err="1" smtClean="0">
                <a:solidFill>
                  <a:schemeClr val="accent5">
                    <a:lumMod val="75000"/>
                  </a:schemeClr>
                </a:solidFill>
                <a:latin typeface="Times New Roman" pitchFamily="18" charset="0"/>
                <a:cs typeface="Times New Roman" pitchFamily="18" charset="0"/>
              </a:rPr>
              <a:t>сыл</a:t>
            </a:r>
            <a:endParaRPr lang="ru-RU" sz="2000" b="1" dirty="0">
              <a:solidFill>
                <a:schemeClr val="accent5">
                  <a:lumMod val="75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79757" y="-371447"/>
            <a:ext cx="4856493" cy="770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262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616" y="116632"/>
            <a:ext cx="6912768" cy="646331"/>
          </a:xfrm>
          <a:prstGeom prst="rect">
            <a:avLst/>
          </a:prstGeom>
          <a:noFill/>
        </p:spPr>
        <p:txBody>
          <a:bodyPr wrap="square" rtlCol="0">
            <a:spAutoFit/>
          </a:bodyPr>
          <a:lstStyle/>
          <a:p>
            <a:pPr algn="ctr"/>
            <a:r>
              <a:rPr lang="ru-RU" b="1" dirty="0" smtClean="0">
                <a:solidFill>
                  <a:schemeClr val="accent5">
                    <a:lumMod val="75000"/>
                  </a:schemeClr>
                </a:solidFill>
                <a:latin typeface="Times New Roman" pitchFamily="18" charset="0"/>
                <a:cs typeface="Times New Roman" pitchFamily="18" charset="0"/>
              </a:rPr>
              <a:t>1917- 1918 </a:t>
            </a:r>
            <a:r>
              <a:rPr lang="ru-RU" b="1" dirty="0" err="1" smtClean="0">
                <a:solidFill>
                  <a:schemeClr val="accent5">
                    <a:lumMod val="75000"/>
                  </a:schemeClr>
                </a:solidFill>
                <a:latin typeface="Times New Roman" pitchFamily="18" charset="0"/>
                <a:cs typeface="Times New Roman" pitchFamily="18" charset="0"/>
              </a:rPr>
              <a:t>сылларга</a:t>
            </a:r>
            <a:r>
              <a:rPr lang="ru-RU" b="1" dirty="0" smtClean="0">
                <a:solidFill>
                  <a:schemeClr val="accent5">
                    <a:lumMod val="75000"/>
                  </a:schemeClr>
                </a:solidFill>
                <a:latin typeface="Times New Roman" pitchFamily="18" charset="0"/>
                <a:cs typeface="Times New Roman" pitchFamily="18" charset="0"/>
              </a:rPr>
              <a:t>  19 </a:t>
            </a:r>
            <a:r>
              <a:rPr lang="ru-RU" b="1" dirty="0" err="1" smtClean="0">
                <a:solidFill>
                  <a:schemeClr val="accent5">
                    <a:lumMod val="75000"/>
                  </a:schemeClr>
                </a:solidFill>
                <a:latin typeface="Times New Roman" pitchFamily="18" charset="0"/>
                <a:cs typeface="Times New Roman" pitchFamily="18" charset="0"/>
              </a:rPr>
              <a:t>саастаах</a:t>
            </a:r>
            <a:r>
              <a:rPr lang="ru-RU" b="1" dirty="0" smtClean="0">
                <a:solidFill>
                  <a:schemeClr val="accent5">
                    <a:lumMod val="75000"/>
                  </a:schemeClr>
                </a:solidFill>
                <a:latin typeface="Times New Roman" pitchFamily="18" charset="0"/>
                <a:cs typeface="Times New Roman" pitchFamily="18" charset="0"/>
              </a:rPr>
              <a:t> </a:t>
            </a:r>
            <a:r>
              <a:rPr lang="ru-RU" b="1" dirty="0" err="1" smtClean="0">
                <a:solidFill>
                  <a:schemeClr val="accent5">
                    <a:lumMod val="75000"/>
                  </a:schemeClr>
                </a:solidFill>
                <a:latin typeface="Times New Roman" pitchFamily="18" charset="0"/>
                <a:cs typeface="Times New Roman" pitchFamily="18" charset="0"/>
              </a:rPr>
              <a:t>сылдьан</a:t>
            </a:r>
            <a:r>
              <a:rPr lang="ru-RU" b="1" dirty="0" smtClean="0">
                <a:solidFill>
                  <a:schemeClr val="accent5">
                    <a:lumMod val="75000"/>
                  </a:schemeClr>
                </a:solidFill>
                <a:latin typeface="Times New Roman" pitchFamily="18" charset="0"/>
                <a:cs typeface="Times New Roman" pitchFamily="18" charset="0"/>
              </a:rPr>
              <a:t> </a:t>
            </a:r>
            <a:r>
              <a:rPr lang="ru-RU" b="1" dirty="0" err="1" smtClean="0">
                <a:solidFill>
                  <a:schemeClr val="accent5">
                    <a:lumMod val="75000"/>
                  </a:schemeClr>
                </a:solidFill>
                <a:latin typeface="Times New Roman" pitchFamily="18" charset="0"/>
                <a:cs typeface="Times New Roman" pitchFamily="18" charset="0"/>
              </a:rPr>
              <a:t>Бүлүүттэн</a:t>
            </a:r>
            <a:r>
              <a:rPr lang="ru-RU" b="1" dirty="0" smtClean="0">
                <a:solidFill>
                  <a:schemeClr val="accent5">
                    <a:lumMod val="75000"/>
                  </a:schemeClr>
                </a:solidFill>
                <a:latin typeface="Times New Roman" pitchFamily="18" charset="0"/>
                <a:cs typeface="Times New Roman" pitchFamily="18" charset="0"/>
              </a:rPr>
              <a:t> баран </a:t>
            </a:r>
            <a:r>
              <a:rPr lang="ru-RU" b="1" dirty="0" err="1" smtClean="0">
                <a:solidFill>
                  <a:schemeClr val="accent5">
                    <a:lumMod val="75000"/>
                  </a:schemeClr>
                </a:solidFill>
                <a:latin typeface="Times New Roman" pitchFamily="18" charset="0"/>
                <a:cs typeface="Times New Roman" pitchFamily="18" charset="0"/>
              </a:rPr>
              <a:t>Бодойбо</a:t>
            </a:r>
            <a:r>
              <a:rPr lang="ru-RU" b="1" dirty="0" smtClean="0">
                <a:solidFill>
                  <a:schemeClr val="accent5">
                    <a:lumMod val="75000"/>
                  </a:schemeClr>
                </a:solidFill>
                <a:latin typeface="Times New Roman" pitchFamily="18" charset="0"/>
                <a:cs typeface="Times New Roman" pitchFamily="18" charset="0"/>
              </a:rPr>
              <a:t> </a:t>
            </a:r>
            <a:r>
              <a:rPr lang="ru-RU" b="1" dirty="0" err="1" smtClean="0">
                <a:solidFill>
                  <a:schemeClr val="accent5">
                    <a:lumMod val="75000"/>
                  </a:schemeClr>
                </a:solidFill>
                <a:latin typeface="Times New Roman" pitchFamily="18" charset="0"/>
                <a:cs typeface="Times New Roman" pitchFamily="18" charset="0"/>
              </a:rPr>
              <a:t>бириискэтигэр</a:t>
            </a:r>
            <a:r>
              <a:rPr lang="ru-RU" b="1" dirty="0" smtClean="0">
                <a:solidFill>
                  <a:schemeClr val="accent5">
                    <a:lumMod val="75000"/>
                  </a:schemeClr>
                </a:solidFill>
                <a:latin typeface="Times New Roman" pitchFamily="18" charset="0"/>
                <a:cs typeface="Times New Roman" pitchFamily="18" charset="0"/>
              </a:rPr>
              <a:t> </a:t>
            </a:r>
            <a:r>
              <a:rPr lang="ru-RU" b="1" dirty="0" err="1" smtClean="0">
                <a:solidFill>
                  <a:schemeClr val="accent5">
                    <a:lumMod val="75000"/>
                  </a:schemeClr>
                </a:solidFill>
                <a:latin typeface="Times New Roman" pitchFamily="18" charset="0"/>
                <a:cs typeface="Times New Roman" pitchFamily="18" charset="0"/>
              </a:rPr>
              <a:t>мас</a:t>
            </a:r>
            <a:r>
              <a:rPr lang="ru-RU" b="1" dirty="0" smtClean="0">
                <a:solidFill>
                  <a:schemeClr val="accent5">
                    <a:lumMod val="75000"/>
                  </a:schemeClr>
                </a:solidFill>
                <a:latin typeface="Times New Roman" pitchFamily="18" charset="0"/>
                <a:cs typeface="Times New Roman" pitchFamily="18" charset="0"/>
              </a:rPr>
              <a:t> </a:t>
            </a:r>
            <a:r>
              <a:rPr lang="ru-RU" b="1" dirty="0" err="1" smtClean="0">
                <a:solidFill>
                  <a:schemeClr val="accent5">
                    <a:lumMod val="75000"/>
                  </a:schemeClr>
                </a:solidFill>
                <a:latin typeface="Times New Roman" pitchFamily="18" charset="0"/>
                <a:cs typeface="Times New Roman" pitchFamily="18" charset="0"/>
              </a:rPr>
              <a:t>кэрдээччинэн</a:t>
            </a:r>
            <a:r>
              <a:rPr lang="ru-RU" b="1" dirty="0" smtClean="0">
                <a:solidFill>
                  <a:schemeClr val="accent5">
                    <a:lumMod val="75000"/>
                  </a:schemeClr>
                </a:solidFill>
                <a:latin typeface="Times New Roman" pitchFamily="18" charset="0"/>
                <a:cs typeface="Times New Roman" pitchFamily="18" charset="0"/>
              </a:rPr>
              <a:t> </a:t>
            </a:r>
            <a:r>
              <a:rPr lang="ru-RU" b="1" dirty="0" err="1" smtClean="0">
                <a:solidFill>
                  <a:schemeClr val="accent5">
                    <a:lumMod val="75000"/>
                  </a:schemeClr>
                </a:solidFill>
                <a:latin typeface="Times New Roman" pitchFamily="18" charset="0"/>
                <a:cs typeface="Times New Roman" pitchFamily="18" charset="0"/>
              </a:rPr>
              <a:t>үлэлиир</a:t>
            </a:r>
            <a:r>
              <a:rPr lang="ru-RU" dirty="0" smtClean="0"/>
              <a:t>; </a:t>
            </a: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68760"/>
            <a:ext cx="756084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702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332656"/>
            <a:ext cx="6480720" cy="1015663"/>
          </a:xfrm>
          <a:prstGeom prst="rect">
            <a:avLst/>
          </a:prstGeom>
          <a:noFill/>
        </p:spPr>
        <p:txBody>
          <a:bodyPr wrap="square" rtlCol="0">
            <a:spAutoFit/>
          </a:bodyPr>
          <a:lstStyle/>
          <a:p>
            <a:pPr algn="ctr"/>
            <a:r>
              <a:rPr lang="ru-RU" sz="2000" b="1" dirty="0" smtClean="0">
                <a:solidFill>
                  <a:srgbClr val="0070C0"/>
                </a:solidFill>
                <a:latin typeface="Times New Roman" pitchFamily="18" charset="0"/>
                <a:cs typeface="Times New Roman" pitchFamily="18" charset="0"/>
              </a:rPr>
              <a:t>1920 </a:t>
            </a:r>
            <a:r>
              <a:rPr lang="ru-RU" sz="2000" b="1" dirty="0" err="1" smtClean="0">
                <a:solidFill>
                  <a:srgbClr val="0070C0"/>
                </a:solidFill>
                <a:latin typeface="Times New Roman" pitchFamily="18" charset="0"/>
                <a:cs typeface="Times New Roman" pitchFamily="18" charset="0"/>
              </a:rPr>
              <a:t>сыллаахха</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балаҕан</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ыйын</a:t>
            </a:r>
            <a:r>
              <a:rPr lang="ru-RU" sz="2000" b="1" dirty="0" smtClean="0">
                <a:solidFill>
                  <a:srgbClr val="0070C0"/>
                </a:solidFill>
                <a:latin typeface="Times New Roman" pitchFamily="18" charset="0"/>
                <a:cs typeface="Times New Roman" pitchFamily="18" charset="0"/>
              </a:rPr>
              <a:t> 10 </a:t>
            </a:r>
            <a:r>
              <a:rPr lang="ru-RU" sz="2000" b="1" dirty="0" err="1" smtClean="0">
                <a:solidFill>
                  <a:srgbClr val="0070C0"/>
                </a:solidFill>
                <a:latin typeface="Times New Roman" pitchFamily="18" charset="0"/>
                <a:cs typeface="Times New Roman" pitchFamily="18" charset="0"/>
              </a:rPr>
              <a:t>күнүгэр</a:t>
            </a:r>
            <a:r>
              <a:rPr lang="ru-RU" sz="2000" b="1" dirty="0" smtClean="0">
                <a:solidFill>
                  <a:srgbClr val="0070C0"/>
                </a:solidFill>
                <a:latin typeface="Times New Roman" pitchFamily="18" charset="0"/>
                <a:cs typeface="Times New Roman" pitchFamily="18" charset="0"/>
              </a:rPr>
              <a:t> РК(б)П </a:t>
            </a:r>
            <a:r>
              <a:rPr lang="ru-RU" sz="2000" b="1" dirty="0" err="1" smtClean="0">
                <a:solidFill>
                  <a:srgbClr val="0070C0"/>
                </a:solidFill>
                <a:latin typeface="Times New Roman" pitchFamily="18" charset="0"/>
                <a:cs typeface="Times New Roman" pitchFamily="18" charset="0"/>
              </a:rPr>
              <a:t>чилиэнинэн</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киирбитэ.Новочеркасскай</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куоракка</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кавалерийскай</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оскуолаҕа</a:t>
            </a:r>
            <a:r>
              <a:rPr lang="ru-RU" sz="2000" b="1" dirty="0" smtClean="0">
                <a:solidFill>
                  <a:srgbClr val="0070C0"/>
                </a:solidFill>
                <a:latin typeface="Times New Roman" pitchFamily="18" charset="0"/>
                <a:cs typeface="Times New Roman" pitchFamily="18" charset="0"/>
              </a:rPr>
              <a:t> </a:t>
            </a:r>
            <a:r>
              <a:rPr lang="ru-RU" sz="2000" b="1" dirty="0" err="1" smtClean="0">
                <a:solidFill>
                  <a:srgbClr val="0070C0"/>
                </a:solidFill>
                <a:latin typeface="Times New Roman" pitchFamily="18" charset="0"/>
                <a:cs typeface="Times New Roman" pitchFamily="18" charset="0"/>
              </a:rPr>
              <a:t>үөрэммитэ</a:t>
            </a:r>
            <a:endParaRPr lang="ru-RU" sz="2000" b="1" dirty="0">
              <a:solidFill>
                <a:srgbClr val="0070C0"/>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1628800"/>
            <a:ext cx="293745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5810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953</TotalTime>
  <Words>1323</Words>
  <Application>Microsoft Office PowerPoint</Application>
  <PresentationFormat>Экран (4:3)</PresentationFormat>
  <Paragraphs>100</Paragraphs>
  <Slides>34</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Открытая</vt:lpstr>
      <vt:lpstr>Презентация PowerPoint</vt:lpstr>
      <vt:lpstr>Презентация PowerPoint</vt:lpstr>
      <vt:lpstr>Презентация PowerPoint</vt:lpstr>
      <vt:lpstr>Презентация PowerPoint</vt:lpstr>
      <vt:lpstr>Спиридон Данилович Скобелев төрүччүтэ</vt:lpstr>
      <vt:lpstr>Бииргэ төрөөбүттэр алталар: балтылара: Матрена Даниловна, Мария Даниловна, Марфа Даниловна, бырааттара:Василий Данилович, Григорий Данилович.</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1941 сыллаахха балаҕан ыйын 1 күнүгэр Аҕа дойду Улуу сэриитигэр , Ийэ дойдутун көмүскүү бэйэтин баҕа өттүнэн барбыта.</vt:lpstr>
      <vt:lpstr>Презентация PowerPoint</vt:lpstr>
      <vt:lpstr>Презентация PowerPoint</vt:lpstr>
      <vt:lpstr>Презентация PowerPoint</vt:lpstr>
      <vt:lpstr>Спиридон Данилович Скобелев аатынан уулусса уопсай көстүүтэ.</vt:lpstr>
      <vt:lpstr>С.Д.Скобелев аатынан уулусса картаҕа көстүүтэ</vt:lpstr>
      <vt:lpstr>Кыһыл буурҕаһыт» диэн «Кыым» хаһыат тохсунньу 28 күнүгэр 1968 сыллаахха, ыстатыйа.</vt:lpstr>
      <vt:lpstr>«Кыһыл буурҕаһыт» «Коммунизм суола» хаһыакка тохсунньу 21 күнүгэр  тахсыбыт ыстатыйаны Семен Гаврильев суруйбут</vt:lpstr>
      <vt:lpstr>Презентация PowerPoint</vt:lpstr>
      <vt:lpstr>Презентация PowerPoint</vt:lpstr>
      <vt:lpstr>Мухоплев Николай Алексеевич, кэргэнэ Мухоплева Анастасия Дмитриевна Скобелев уулусса олохтоохторо.Николай Алексеевич Мухоплев 1942-1944 сылларга Чаппанда оскуолатыгар сэбиэдиссэйинэн үлэлээбит, 1946-1949 сылларга үөрэх завуһа, учуутал. Сэрии кэмигэр интернат сэбиэдиссэйинэн эмиэ үлэлээбит. Үлэ бэтэрээнэ, «Аҕа дойдуну көмүскүүр Улуу сэриигэ кылаатын иһин» мэтээллээх. Кыыстара Попова Саида Николаевна учуутал идэлээх, хас да төгүл Чаппанда нэһилиэгэр, Чаппанда нэһилиэгиттэн депутатынан талыллан норуот туруорсуутун, сүүрэн-көтөн элбэхтэ туруорсубута, дьон билиниитин чиэстээхтик толорбута,  ситиһиилээхтик үлэлээбитэ</vt:lpstr>
      <vt:lpstr>Презентация PowerPoint</vt:lpstr>
      <vt:lpstr>Токусаров Петр Дмитриевич(12.07.19002.03.1993) Германияны утары сэрии кыттыылааҕа, стрелок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dc:title>
  <dc:creator>1</dc:creator>
  <cp:lastModifiedBy>1</cp:lastModifiedBy>
  <cp:revision>52</cp:revision>
  <cp:lastPrinted>2013-12-31T15:39:24Z</cp:lastPrinted>
  <dcterms:created xsi:type="dcterms:W3CDTF">2025-04-16T10:53:53Z</dcterms:created>
  <dcterms:modified xsi:type="dcterms:W3CDTF">2013-12-31T16:01:55Z</dcterms:modified>
</cp:coreProperties>
</file>