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83" r:id="rId6"/>
    <p:sldId id="264" r:id="rId7"/>
    <p:sldId id="265" r:id="rId8"/>
    <p:sldId id="266" r:id="rId9"/>
    <p:sldId id="267" r:id="rId10"/>
    <p:sldId id="284"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99"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1048700"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38AF8B-8795-4959-8691-2823F1A8D040}" type="datetimeFigureOut">
              <a:rPr lang="ru-RU" smtClean="0"/>
              <a:t>17.04.2025</a:t>
            </a:fld>
            <a:endParaRPr lang="ru-RU"/>
          </a:p>
        </p:txBody>
      </p:sp>
      <p:sp>
        <p:nvSpPr>
          <p:cNvPr id="1048701"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1048702"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703"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1048704"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5B125-E49E-470C-B44E-65CE305CDF2B}" type="slidenum">
              <a:rPr lang="ru-RU" smtClean="0"/>
              <a:t>‹#›</a:t>
            </a:fld>
            <a:endParaRPr lang="ru-RU"/>
          </a:p>
        </p:txBody>
      </p:sp>
    </p:spTree>
    <p:extLst>
      <p:ext uri="{BB962C8B-B14F-4D97-AF65-F5344CB8AC3E}">
        <p14:creationId xmlns:p14="http://schemas.microsoft.com/office/powerpoint/2010/main" val="2743281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48581"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1048582"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1048583" name="Дата 3"/>
          <p:cNvSpPr>
            <a:spLocks noGrp="1"/>
          </p:cNvSpPr>
          <p:nvPr>
            <p:ph type="dt" sz="half" idx="10"/>
          </p:nvPr>
        </p:nvSpPr>
        <p:spPr/>
        <p:txBody>
          <a:bodyPr/>
          <a:lstStyle/>
          <a:p>
            <a:fld id="{74E33942-02AE-48CB-B4D8-83EB7CB053EA}" type="datetimeFigureOut">
              <a:rPr lang="ru-RU" smtClean="0"/>
              <a:t>17.04.2025</a:t>
            </a:fld>
            <a:endParaRPr lang="ru-RU"/>
          </a:p>
        </p:txBody>
      </p:sp>
      <p:sp>
        <p:nvSpPr>
          <p:cNvPr id="1048584" name="Нижний колонтитул 4"/>
          <p:cNvSpPr>
            <a:spLocks noGrp="1"/>
          </p:cNvSpPr>
          <p:nvPr>
            <p:ph type="ftr" sz="quarter" idx="11"/>
          </p:nvPr>
        </p:nvSpPr>
        <p:spPr/>
        <p:txBody>
          <a:bodyPr/>
          <a:lstStyle/>
          <a:p>
            <a:endParaRPr lang="ru-RU"/>
          </a:p>
        </p:txBody>
      </p:sp>
      <p:sp>
        <p:nvSpPr>
          <p:cNvPr id="1048585" name="Номер слайда 5"/>
          <p:cNvSpPr>
            <a:spLocks noGrp="1"/>
          </p:cNvSpPr>
          <p:nvPr>
            <p:ph type="sldNum" sz="quarter" idx="12"/>
          </p:nvPr>
        </p:nvSpPr>
        <p:spPr/>
        <p:txBody>
          <a:bodyPr/>
          <a:lstStyle/>
          <a:p>
            <a:fld id="{DC94712E-039A-4046-BBB9-DCB0C56931F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048686" name="Заголовок 1"/>
          <p:cNvSpPr>
            <a:spLocks noGrp="1"/>
          </p:cNvSpPr>
          <p:nvPr>
            <p:ph type="title"/>
          </p:nvPr>
        </p:nvSpPr>
        <p:spPr/>
        <p:txBody>
          <a:bodyPr/>
          <a:lstStyle/>
          <a:p>
            <a:r>
              <a:rPr lang="ru-RU" smtClean="0"/>
              <a:t>Образец заголовка</a:t>
            </a:r>
            <a:endParaRPr lang="ru-RU"/>
          </a:p>
        </p:txBody>
      </p:sp>
      <p:sp>
        <p:nvSpPr>
          <p:cNvPr id="1048687"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88" name="Дата 3"/>
          <p:cNvSpPr>
            <a:spLocks noGrp="1"/>
          </p:cNvSpPr>
          <p:nvPr>
            <p:ph type="dt" sz="half" idx="10"/>
          </p:nvPr>
        </p:nvSpPr>
        <p:spPr/>
        <p:txBody>
          <a:bodyPr/>
          <a:lstStyle/>
          <a:p>
            <a:fld id="{74E33942-02AE-48CB-B4D8-83EB7CB053EA}" type="datetimeFigureOut">
              <a:rPr lang="ru-RU" smtClean="0"/>
              <a:t>17.04.2025</a:t>
            </a:fld>
            <a:endParaRPr lang="ru-RU"/>
          </a:p>
        </p:txBody>
      </p:sp>
      <p:sp>
        <p:nvSpPr>
          <p:cNvPr id="1048689" name="Нижний колонтитул 4"/>
          <p:cNvSpPr>
            <a:spLocks noGrp="1"/>
          </p:cNvSpPr>
          <p:nvPr>
            <p:ph type="ftr" sz="quarter" idx="11"/>
          </p:nvPr>
        </p:nvSpPr>
        <p:spPr/>
        <p:txBody>
          <a:bodyPr/>
          <a:lstStyle/>
          <a:p>
            <a:endParaRPr lang="ru-RU"/>
          </a:p>
        </p:txBody>
      </p:sp>
      <p:sp>
        <p:nvSpPr>
          <p:cNvPr id="1048690" name="Номер слайда 5"/>
          <p:cNvSpPr>
            <a:spLocks noGrp="1"/>
          </p:cNvSpPr>
          <p:nvPr>
            <p:ph type="sldNum" sz="quarter" idx="12"/>
          </p:nvPr>
        </p:nvSpPr>
        <p:spPr/>
        <p:txBody>
          <a:bodyPr/>
          <a:lstStyle/>
          <a:p>
            <a:fld id="{DC94712E-039A-4046-BBB9-DCB0C56931F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048675"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1048676"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77" name="Дата 3"/>
          <p:cNvSpPr>
            <a:spLocks noGrp="1"/>
          </p:cNvSpPr>
          <p:nvPr>
            <p:ph type="dt" sz="half" idx="10"/>
          </p:nvPr>
        </p:nvSpPr>
        <p:spPr/>
        <p:txBody>
          <a:bodyPr/>
          <a:lstStyle/>
          <a:p>
            <a:fld id="{74E33942-02AE-48CB-B4D8-83EB7CB053EA}" type="datetimeFigureOut">
              <a:rPr lang="ru-RU" smtClean="0"/>
              <a:t>17.04.2025</a:t>
            </a:fld>
            <a:endParaRPr lang="ru-RU"/>
          </a:p>
        </p:txBody>
      </p:sp>
      <p:sp>
        <p:nvSpPr>
          <p:cNvPr id="1048678" name="Нижний колонтитул 4"/>
          <p:cNvSpPr>
            <a:spLocks noGrp="1"/>
          </p:cNvSpPr>
          <p:nvPr>
            <p:ph type="ftr" sz="quarter" idx="11"/>
          </p:nvPr>
        </p:nvSpPr>
        <p:spPr/>
        <p:txBody>
          <a:bodyPr/>
          <a:lstStyle/>
          <a:p>
            <a:endParaRPr lang="ru-RU"/>
          </a:p>
        </p:txBody>
      </p:sp>
      <p:sp>
        <p:nvSpPr>
          <p:cNvPr id="1048679" name="Номер слайда 5"/>
          <p:cNvSpPr>
            <a:spLocks noGrp="1"/>
          </p:cNvSpPr>
          <p:nvPr>
            <p:ph type="sldNum" sz="quarter" idx="12"/>
          </p:nvPr>
        </p:nvSpPr>
        <p:spPr/>
        <p:txBody>
          <a:bodyPr/>
          <a:lstStyle/>
          <a:p>
            <a:fld id="{DC94712E-039A-4046-BBB9-DCB0C56931F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048596" name="Заголовок 1"/>
          <p:cNvSpPr>
            <a:spLocks noGrp="1"/>
          </p:cNvSpPr>
          <p:nvPr>
            <p:ph type="title"/>
          </p:nvPr>
        </p:nvSpPr>
        <p:spPr/>
        <p:txBody>
          <a:bodyPr/>
          <a:lstStyle/>
          <a:p>
            <a:r>
              <a:rPr lang="ru-RU" smtClean="0"/>
              <a:t>Образец заголовка</a:t>
            </a:r>
            <a:endParaRPr lang="ru-RU"/>
          </a:p>
        </p:txBody>
      </p:sp>
      <p:sp>
        <p:nvSpPr>
          <p:cNvPr id="1048597"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598" name="Дата 3"/>
          <p:cNvSpPr>
            <a:spLocks noGrp="1"/>
          </p:cNvSpPr>
          <p:nvPr>
            <p:ph type="dt" sz="half" idx="10"/>
          </p:nvPr>
        </p:nvSpPr>
        <p:spPr/>
        <p:txBody>
          <a:bodyPr/>
          <a:lstStyle/>
          <a:p>
            <a:fld id="{74E33942-02AE-48CB-B4D8-83EB7CB053EA}" type="datetimeFigureOut">
              <a:rPr lang="ru-RU" smtClean="0"/>
              <a:t>17.04.2025</a:t>
            </a:fld>
            <a:endParaRPr lang="ru-RU"/>
          </a:p>
        </p:txBody>
      </p:sp>
      <p:sp>
        <p:nvSpPr>
          <p:cNvPr id="1048599" name="Нижний колонтитул 4"/>
          <p:cNvSpPr>
            <a:spLocks noGrp="1"/>
          </p:cNvSpPr>
          <p:nvPr>
            <p:ph type="ftr" sz="quarter" idx="11"/>
          </p:nvPr>
        </p:nvSpPr>
        <p:spPr/>
        <p:txBody>
          <a:bodyPr/>
          <a:lstStyle/>
          <a:p>
            <a:endParaRPr lang="ru-RU"/>
          </a:p>
        </p:txBody>
      </p:sp>
      <p:sp>
        <p:nvSpPr>
          <p:cNvPr id="1048600" name="Номер слайда 5"/>
          <p:cNvSpPr>
            <a:spLocks noGrp="1"/>
          </p:cNvSpPr>
          <p:nvPr>
            <p:ph type="sldNum" sz="quarter" idx="12"/>
          </p:nvPr>
        </p:nvSpPr>
        <p:spPr/>
        <p:txBody>
          <a:bodyPr/>
          <a:lstStyle/>
          <a:p>
            <a:fld id="{DC94712E-039A-4046-BBB9-DCB0C56931F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048691"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1048692"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1048693" name="Дата 3"/>
          <p:cNvSpPr>
            <a:spLocks noGrp="1"/>
          </p:cNvSpPr>
          <p:nvPr>
            <p:ph type="dt" sz="half" idx="10"/>
          </p:nvPr>
        </p:nvSpPr>
        <p:spPr/>
        <p:txBody>
          <a:bodyPr/>
          <a:lstStyle/>
          <a:p>
            <a:fld id="{74E33942-02AE-48CB-B4D8-83EB7CB053EA}" type="datetimeFigureOut">
              <a:rPr lang="ru-RU" smtClean="0"/>
              <a:t>17.04.2025</a:t>
            </a:fld>
            <a:endParaRPr lang="ru-RU"/>
          </a:p>
        </p:txBody>
      </p:sp>
      <p:sp>
        <p:nvSpPr>
          <p:cNvPr id="1048694" name="Нижний колонтитул 4"/>
          <p:cNvSpPr>
            <a:spLocks noGrp="1"/>
          </p:cNvSpPr>
          <p:nvPr>
            <p:ph type="ftr" sz="quarter" idx="11"/>
          </p:nvPr>
        </p:nvSpPr>
        <p:spPr/>
        <p:txBody>
          <a:bodyPr/>
          <a:lstStyle/>
          <a:p>
            <a:endParaRPr lang="ru-RU"/>
          </a:p>
        </p:txBody>
      </p:sp>
      <p:sp>
        <p:nvSpPr>
          <p:cNvPr id="1048695" name="Номер слайда 5"/>
          <p:cNvSpPr>
            <a:spLocks noGrp="1"/>
          </p:cNvSpPr>
          <p:nvPr>
            <p:ph type="sldNum" sz="quarter" idx="12"/>
          </p:nvPr>
        </p:nvSpPr>
        <p:spPr/>
        <p:txBody>
          <a:bodyPr/>
          <a:lstStyle/>
          <a:p>
            <a:fld id="{DC94712E-039A-4046-BBB9-DCB0C56931F6}"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48620" name="Заголовок 1"/>
          <p:cNvSpPr>
            <a:spLocks noGrp="1"/>
          </p:cNvSpPr>
          <p:nvPr>
            <p:ph type="title"/>
          </p:nvPr>
        </p:nvSpPr>
        <p:spPr/>
        <p:txBody>
          <a:bodyPr/>
          <a:lstStyle/>
          <a:p>
            <a:r>
              <a:rPr lang="ru-RU" smtClean="0"/>
              <a:t>Образец заголовка</a:t>
            </a:r>
            <a:endParaRPr lang="ru-RU"/>
          </a:p>
        </p:txBody>
      </p:sp>
      <p:sp>
        <p:nvSpPr>
          <p:cNvPr id="1048621"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22"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23" name="Дата 4"/>
          <p:cNvSpPr>
            <a:spLocks noGrp="1"/>
          </p:cNvSpPr>
          <p:nvPr>
            <p:ph type="dt" sz="half" idx="10"/>
          </p:nvPr>
        </p:nvSpPr>
        <p:spPr/>
        <p:txBody>
          <a:bodyPr/>
          <a:lstStyle/>
          <a:p>
            <a:fld id="{74E33942-02AE-48CB-B4D8-83EB7CB053EA}" type="datetimeFigureOut">
              <a:rPr lang="ru-RU" smtClean="0"/>
              <a:t>17.04.2025</a:t>
            </a:fld>
            <a:endParaRPr lang="ru-RU"/>
          </a:p>
        </p:txBody>
      </p:sp>
      <p:sp>
        <p:nvSpPr>
          <p:cNvPr id="1048624" name="Нижний колонтитул 5"/>
          <p:cNvSpPr>
            <a:spLocks noGrp="1"/>
          </p:cNvSpPr>
          <p:nvPr>
            <p:ph type="ftr" sz="quarter" idx="11"/>
          </p:nvPr>
        </p:nvSpPr>
        <p:spPr/>
        <p:txBody>
          <a:bodyPr/>
          <a:lstStyle/>
          <a:p>
            <a:endParaRPr lang="ru-RU"/>
          </a:p>
        </p:txBody>
      </p:sp>
      <p:sp>
        <p:nvSpPr>
          <p:cNvPr id="1048625" name="Номер слайда 6"/>
          <p:cNvSpPr>
            <a:spLocks noGrp="1"/>
          </p:cNvSpPr>
          <p:nvPr>
            <p:ph type="sldNum" sz="quarter" idx="12"/>
          </p:nvPr>
        </p:nvSpPr>
        <p:spPr/>
        <p:txBody>
          <a:bodyPr/>
          <a:lstStyle/>
          <a:p>
            <a:fld id="{DC94712E-039A-4046-BBB9-DCB0C56931F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48609"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1048610"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1048611"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12"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1048613"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614" name="Дата 6"/>
          <p:cNvSpPr>
            <a:spLocks noGrp="1"/>
          </p:cNvSpPr>
          <p:nvPr>
            <p:ph type="dt" sz="half" idx="10"/>
          </p:nvPr>
        </p:nvSpPr>
        <p:spPr/>
        <p:txBody>
          <a:bodyPr/>
          <a:lstStyle/>
          <a:p>
            <a:fld id="{74E33942-02AE-48CB-B4D8-83EB7CB053EA}" type="datetimeFigureOut">
              <a:rPr lang="ru-RU" smtClean="0"/>
              <a:t>17.04.2025</a:t>
            </a:fld>
            <a:endParaRPr lang="ru-RU"/>
          </a:p>
        </p:txBody>
      </p:sp>
      <p:sp>
        <p:nvSpPr>
          <p:cNvPr id="1048615" name="Нижний колонтитул 7"/>
          <p:cNvSpPr>
            <a:spLocks noGrp="1"/>
          </p:cNvSpPr>
          <p:nvPr>
            <p:ph type="ftr" sz="quarter" idx="11"/>
          </p:nvPr>
        </p:nvSpPr>
        <p:spPr/>
        <p:txBody>
          <a:bodyPr/>
          <a:lstStyle/>
          <a:p>
            <a:endParaRPr lang="ru-RU"/>
          </a:p>
        </p:txBody>
      </p:sp>
      <p:sp>
        <p:nvSpPr>
          <p:cNvPr id="1048616" name="Номер слайда 8"/>
          <p:cNvSpPr>
            <a:spLocks noGrp="1"/>
          </p:cNvSpPr>
          <p:nvPr>
            <p:ph type="sldNum" sz="quarter" idx="12"/>
          </p:nvPr>
        </p:nvSpPr>
        <p:spPr/>
        <p:txBody>
          <a:bodyPr/>
          <a:lstStyle/>
          <a:p>
            <a:fld id="{DC94712E-039A-4046-BBB9-DCB0C56931F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048671" name="Заголовок 1"/>
          <p:cNvSpPr>
            <a:spLocks noGrp="1"/>
          </p:cNvSpPr>
          <p:nvPr>
            <p:ph type="title"/>
          </p:nvPr>
        </p:nvSpPr>
        <p:spPr/>
        <p:txBody>
          <a:bodyPr/>
          <a:lstStyle/>
          <a:p>
            <a:r>
              <a:rPr lang="ru-RU" smtClean="0"/>
              <a:t>Образец заголовка</a:t>
            </a:r>
            <a:endParaRPr lang="ru-RU"/>
          </a:p>
        </p:txBody>
      </p:sp>
      <p:sp>
        <p:nvSpPr>
          <p:cNvPr id="1048672" name="Дата 2"/>
          <p:cNvSpPr>
            <a:spLocks noGrp="1"/>
          </p:cNvSpPr>
          <p:nvPr>
            <p:ph type="dt" sz="half" idx="10"/>
          </p:nvPr>
        </p:nvSpPr>
        <p:spPr/>
        <p:txBody>
          <a:bodyPr/>
          <a:lstStyle/>
          <a:p>
            <a:fld id="{74E33942-02AE-48CB-B4D8-83EB7CB053EA}" type="datetimeFigureOut">
              <a:rPr lang="ru-RU" smtClean="0"/>
              <a:t>17.04.2025</a:t>
            </a:fld>
            <a:endParaRPr lang="ru-RU"/>
          </a:p>
        </p:txBody>
      </p:sp>
      <p:sp>
        <p:nvSpPr>
          <p:cNvPr id="1048673" name="Нижний колонтитул 3"/>
          <p:cNvSpPr>
            <a:spLocks noGrp="1"/>
          </p:cNvSpPr>
          <p:nvPr>
            <p:ph type="ftr" sz="quarter" idx="11"/>
          </p:nvPr>
        </p:nvSpPr>
        <p:spPr/>
        <p:txBody>
          <a:bodyPr/>
          <a:lstStyle/>
          <a:p>
            <a:endParaRPr lang="ru-RU"/>
          </a:p>
        </p:txBody>
      </p:sp>
      <p:sp>
        <p:nvSpPr>
          <p:cNvPr id="1048674" name="Номер слайда 4"/>
          <p:cNvSpPr>
            <a:spLocks noGrp="1"/>
          </p:cNvSpPr>
          <p:nvPr>
            <p:ph type="sldNum" sz="quarter" idx="12"/>
          </p:nvPr>
        </p:nvSpPr>
        <p:spPr/>
        <p:txBody>
          <a:bodyPr/>
          <a:lstStyle/>
          <a:p>
            <a:fld id="{DC94712E-039A-4046-BBB9-DCB0C56931F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048696" name="Дата 1"/>
          <p:cNvSpPr>
            <a:spLocks noGrp="1"/>
          </p:cNvSpPr>
          <p:nvPr>
            <p:ph type="dt" sz="half" idx="10"/>
          </p:nvPr>
        </p:nvSpPr>
        <p:spPr/>
        <p:txBody>
          <a:bodyPr/>
          <a:lstStyle/>
          <a:p>
            <a:fld id="{74E33942-02AE-48CB-B4D8-83EB7CB053EA}" type="datetimeFigureOut">
              <a:rPr lang="ru-RU" smtClean="0"/>
              <a:t>17.04.2025</a:t>
            </a:fld>
            <a:endParaRPr lang="ru-RU"/>
          </a:p>
        </p:txBody>
      </p:sp>
      <p:sp>
        <p:nvSpPr>
          <p:cNvPr id="1048697" name="Нижний колонтитул 2"/>
          <p:cNvSpPr>
            <a:spLocks noGrp="1"/>
          </p:cNvSpPr>
          <p:nvPr>
            <p:ph type="ftr" sz="quarter" idx="11"/>
          </p:nvPr>
        </p:nvSpPr>
        <p:spPr/>
        <p:txBody>
          <a:bodyPr/>
          <a:lstStyle/>
          <a:p>
            <a:endParaRPr lang="ru-RU"/>
          </a:p>
        </p:txBody>
      </p:sp>
      <p:sp>
        <p:nvSpPr>
          <p:cNvPr id="1048698" name="Номер слайда 3"/>
          <p:cNvSpPr>
            <a:spLocks noGrp="1"/>
          </p:cNvSpPr>
          <p:nvPr>
            <p:ph type="sldNum" sz="quarter" idx="12"/>
          </p:nvPr>
        </p:nvSpPr>
        <p:spPr/>
        <p:txBody>
          <a:bodyPr/>
          <a:lstStyle/>
          <a:p>
            <a:fld id="{DC94712E-039A-4046-BBB9-DCB0C56931F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48588"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1048589"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590"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1048591" name="Дата 4"/>
          <p:cNvSpPr>
            <a:spLocks noGrp="1"/>
          </p:cNvSpPr>
          <p:nvPr>
            <p:ph type="dt" sz="half" idx="10"/>
          </p:nvPr>
        </p:nvSpPr>
        <p:spPr/>
        <p:txBody>
          <a:bodyPr/>
          <a:lstStyle/>
          <a:p>
            <a:fld id="{74E33942-02AE-48CB-B4D8-83EB7CB053EA}" type="datetimeFigureOut">
              <a:rPr lang="ru-RU" smtClean="0"/>
              <a:t>17.04.2025</a:t>
            </a:fld>
            <a:endParaRPr lang="ru-RU"/>
          </a:p>
        </p:txBody>
      </p:sp>
      <p:sp>
        <p:nvSpPr>
          <p:cNvPr id="1048592" name="Нижний колонтитул 5"/>
          <p:cNvSpPr>
            <a:spLocks noGrp="1"/>
          </p:cNvSpPr>
          <p:nvPr>
            <p:ph type="ftr" sz="quarter" idx="11"/>
          </p:nvPr>
        </p:nvSpPr>
        <p:spPr/>
        <p:txBody>
          <a:bodyPr/>
          <a:lstStyle/>
          <a:p>
            <a:endParaRPr lang="ru-RU"/>
          </a:p>
        </p:txBody>
      </p:sp>
      <p:sp>
        <p:nvSpPr>
          <p:cNvPr id="1048593" name="Номер слайда 6"/>
          <p:cNvSpPr>
            <a:spLocks noGrp="1"/>
          </p:cNvSpPr>
          <p:nvPr>
            <p:ph type="sldNum" sz="quarter" idx="12"/>
          </p:nvPr>
        </p:nvSpPr>
        <p:spPr/>
        <p:txBody>
          <a:bodyPr/>
          <a:lstStyle/>
          <a:p>
            <a:fld id="{DC94712E-039A-4046-BBB9-DCB0C56931F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48680"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1048681"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1048682"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1048683" name="Дата 4"/>
          <p:cNvSpPr>
            <a:spLocks noGrp="1"/>
          </p:cNvSpPr>
          <p:nvPr>
            <p:ph type="dt" sz="half" idx="10"/>
          </p:nvPr>
        </p:nvSpPr>
        <p:spPr/>
        <p:txBody>
          <a:bodyPr/>
          <a:lstStyle/>
          <a:p>
            <a:fld id="{74E33942-02AE-48CB-B4D8-83EB7CB053EA}" type="datetimeFigureOut">
              <a:rPr lang="ru-RU" smtClean="0"/>
              <a:t>17.04.2025</a:t>
            </a:fld>
            <a:endParaRPr lang="ru-RU"/>
          </a:p>
        </p:txBody>
      </p:sp>
      <p:sp>
        <p:nvSpPr>
          <p:cNvPr id="1048684" name="Нижний колонтитул 5"/>
          <p:cNvSpPr>
            <a:spLocks noGrp="1"/>
          </p:cNvSpPr>
          <p:nvPr>
            <p:ph type="ftr" sz="quarter" idx="11"/>
          </p:nvPr>
        </p:nvSpPr>
        <p:spPr/>
        <p:txBody>
          <a:bodyPr/>
          <a:lstStyle/>
          <a:p>
            <a:endParaRPr lang="ru-RU"/>
          </a:p>
        </p:txBody>
      </p:sp>
      <p:sp>
        <p:nvSpPr>
          <p:cNvPr id="1048685" name="Номер слайда 6"/>
          <p:cNvSpPr>
            <a:spLocks noGrp="1"/>
          </p:cNvSpPr>
          <p:nvPr>
            <p:ph type="sldNum" sz="quarter" idx="12"/>
          </p:nvPr>
        </p:nvSpPr>
        <p:spPr/>
        <p:txBody>
          <a:bodyPr/>
          <a:lstStyle/>
          <a:p>
            <a:fld id="{DC94712E-039A-4046-BBB9-DCB0C56931F6}"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1048577"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48578"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4E33942-02AE-48CB-B4D8-83EB7CB053EA}" type="datetimeFigureOut">
              <a:rPr lang="ru-RU" smtClean="0"/>
              <a:t>17.04.2025</a:t>
            </a:fld>
            <a:endParaRPr lang="ru-RU"/>
          </a:p>
        </p:txBody>
      </p:sp>
      <p:sp>
        <p:nvSpPr>
          <p:cNvPr id="1048579"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1048580"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94712E-039A-4046-BBB9-DCB0C56931F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Рисунок 4"/>
          <p:cNvPicPr>
            <a:picLocks noChangeAspect="1"/>
          </p:cNvPicPr>
          <p:nvPr/>
        </p:nvPicPr>
        <p:blipFill>
          <a:blip r:embed="rId2"/>
          <a:stretch>
            <a:fillRect/>
          </a:stretch>
        </p:blipFill>
        <p:spPr>
          <a:xfrm>
            <a:off x="0" y="0"/>
            <a:ext cx="9144000" cy="6858000"/>
          </a:xfrm>
          <a:prstGeom prst="rect">
            <a:avLst/>
          </a:prstGeom>
        </p:spPr>
      </p:pic>
      <p:sp>
        <p:nvSpPr>
          <p:cNvPr id="1048586" name="Заголовок 1"/>
          <p:cNvSpPr>
            <a:spLocks noGrp="1"/>
          </p:cNvSpPr>
          <p:nvPr>
            <p:ph type="ctrTitle"/>
          </p:nvPr>
        </p:nvSpPr>
        <p:spPr>
          <a:xfrm>
            <a:off x="685800" y="2132856"/>
            <a:ext cx="7772400" cy="1467594"/>
          </a:xfrm>
        </p:spPr>
        <p:txBody>
          <a:bodyPr>
            <a:normAutofit fontScale="90000"/>
          </a:bodyPr>
          <a:lstStyle/>
          <a:p>
            <a:pPr algn="ctr">
              <a:lnSpc>
                <a:spcPct val="115000"/>
              </a:lnSpc>
              <a:spcAft>
                <a:spcPts val="1000"/>
              </a:spcAft>
              <a:tabLst>
                <a:tab pos="2541270" algn="l"/>
              </a:tabLst>
            </a:pPr>
            <a:r>
              <a:rPr lang="sah-RU" sz="2000" dirty="0" smtClean="0">
                <a:latin typeface="Times New Roman" pitchFamily="18" charset="0"/>
                <a:cs typeface="Times New Roman" pitchFamily="18" charset="0"/>
              </a:rPr>
              <a:t/>
            </a:r>
            <a:br>
              <a:rPr lang="sah-RU" sz="2000" dirty="0" smtClean="0">
                <a:latin typeface="Times New Roman" pitchFamily="18" charset="0"/>
                <a:cs typeface="Times New Roman" pitchFamily="18" charset="0"/>
              </a:rPr>
            </a:br>
            <a:r>
              <a:rPr lang="sah-RU" sz="2000" dirty="0">
                <a:latin typeface="Times New Roman" pitchFamily="18" charset="0"/>
                <a:cs typeface="Times New Roman" pitchFamily="18" charset="0"/>
              </a:rPr>
              <a:t/>
            </a:r>
            <a:br>
              <a:rPr lang="sah-RU" sz="2000" dirty="0">
                <a:latin typeface="Times New Roman" pitchFamily="18" charset="0"/>
                <a:cs typeface="Times New Roman" pitchFamily="18" charset="0"/>
              </a:rPr>
            </a:br>
            <a:r>
              <a:rPr lang="sah-RU" sz="2000" dirty="0" smtClean="0">
                <a:latin typeface="Times New Roman" pitchFamily="18" charset="0"/>
                <a:cs typeface="Times New Roman" pitchFamily="18" charset="0"/>
              </a:rPr>
              <a:t/>
            </a:r>
            <a:br>
              <a:rPr lang="sah-RU" sz="2000" dirty="0" smtClean="0">
                <a:latin typeface="Times New Roman" pitchFamily="18" charset="0"/>
                <a:cs typeface="Times New Roman" pitchFamily="18" charset="0"/>
              </a:rPr>
            </a:br>
            <a:r>
              <a:rPr lang="sah-RU" sz="2000" dirty="0">
                <a:latin typeface="Times New Roman" pitchFamily="18" charset="0"/>
                <a:cs typeface="Times New Roman" pitchFamily="18" charset="0"/>
              </a:rPr>
              <a:t/>
            </a:r>
            <a:br>
              <a:rPr lang="sah-RU" sz="2000" dirty="0">
                <a:latin typeface="Times New Roman" pitchFamily="18" charset="0"/>
                <a:cs typeface="Times New Roman" pitchFamily="18" charset="0"/>
              </a:rPr>
            </a:br>
            <a:r>
              <a:rPr lang="sah-RU" sz="2000" dirty="0" smtClean="0">
                <a:latin typeface="Times New Roman" pitchFamily="18" charset="0"/>
                <a:cs typeface="Times New Roman" pitchFamily="18" charset="0"/>
              </a:rPr>
              <a:t/>
            </a:r>
            <a:br>
              <a:rPr lang="sah-RU" sz="2000" dirty="0" smtClean="0">
                <a:latin typeface="Times New Roman" pitchFamily="18" charset="0"/>
                <a:cs typeface="Times New Roman" pitchFamily="18" charset="0"/>
              </a:rPr>
            </a:br>
            <a:r>
              <a:rPr lang="sah-RU" sz="2000" dirty="0" smtClean="0">
                <a:latin typeface="Times New Roman" pitchFamily="18" charset="0"/>
                <a:cs typeface="Times New Roman" pitchFamily="18" charset="0"/>
              </a:rPr>
              <a:t/>
            </a:r>
            <a:br>
              <a:rPr lang="sah-RU" sz="2000" dirty="0" smtClean="0">
                <a:latin typeface="Times New Roman" pitchFamily="18" charset="0"/>
                <a:cs typeface="Times New Roman" pitchFamily="18" charset="0"/>
              </a:rPr>
            </a:br>
            <a:r>
              <a:rPr lang="sah-RU" sz="2000" dirty="0">
                <a:latin typeface="Times New Roman" pitchFamily="18" charset="0"/>
                <a:cs typeface="Times New Roman" pitchFamily="18" charset="0"/>
              </a:rPr>
              <a:t/>
            </a:r>
            <a:br>
              <a:rPr lang="sah-RU" sz="2000" dirty="0">
                <a:latin typeface="Times New Roman" pitchFamily="18" charset="0"/>
                <a:cs typeface="Times New Roman" pitchFamily="18" charset="0"/>
              </a:rPr>
            </a:br>
            <a:r>
              <a:rPr lang="sah-RU" sz="2000" dirty="0" smtClean="0">
                <a:latin typeface="Times New Roman" pitchFamily="18" charset="0"/>
                <a:cs typeface="Times New Roman" pitchFamily="18" charset="0"/>
              </a:rPr>
              <a:t/>
            </a:r>
            <a:br>
              <a:rPr lang="sah-RU" sz="2000" dirty="0" smtClean="0">
                <a:latin typeface="Times New Roman" pitchFamily="18" charset="0"/>
                <a:cs typeface="Times New Roman" pitchFamily="18" charset="0"/>
              </a:rPr>
            </a:br>
            <a:r>
              <a:rPr lang="sah-RU" sz="2000" dirty="0">
                <a:latin typeface="Times New Roman" pitchFamily="18" charset="0"/>
                <a:cs typeface="Times New Roman" pitchFamily="18" charset="0"/>
              </a:rPr>
              <a:t/>
            </a:r>
            <a:br>
              <a:rPr lang="sah-RU" sz="2000" dirty="0">
                <a:latin typeface="Times New Roman" pitchFamily="18" charset="0"/>
                <a:cs typeface="Times New Roman" pitchFamily="18" charset="0"/>
              </a:rPr>
            </a:br>
            <a:r>
              <a:rPr lang="sah-RU" sz="2000" dirty="0" smtClean="0">
                <a:latin typeface="Times New Roman" pitchFamily="18" charset="0"/>
                <a:cs typeface="Times New Roman" pitchFamily="18" charset="0"/>
              </a:rPr>
              <a:t/>
            </a:r>
            <a:br>
              <a:rPr lang="sah-RU" sz="2000" dirty="0" smtClean="0">
                <a:latin typeface="Times New Roman" pitchFamily="18" charset="0"/>
                <a:cs typeface="Times New Roman" pitchFamily="18" charset="0"/>
              </a:rPr>
            </a:br>
            <a:r>
              <a:rPr lang="sah-RU" sz="2000" dirty="0" smtClean="0">
                <a:latin typeface="Times New Roman" pitchFamily="18" charset="0"/>
                <a:cs typeface="Times New Roman" pitchFamily="18" charset="0"/>
              </a:rPr>
              <a:t/>
            </a:r>
            <a:br>
              <a:rPr lang="sah-RU" sz="2000" dirty="0" smtClean="0">
                <a:latin typeface="Times New Roman" pitchFamily="18" charset="0"/>
                <a:cs typeface="Times New Roman" pitchFamily="18" charset="0"/>
              </a:rPr>
            </a:br>
            <a:r>
              <a:rPr lang="sah-RU" sz="2000" dirty="0">
                <a:latin typeface="Times New Roman" pitchFamily="18" charset="0"/>
                <a:cs typeface="Times New Roman" pitchFamily="18" charset="0"/>
              </a:rPr>
              <a:t/>
            </a:r>
            <a:br>
              <a:rPr lang="sah-RU" sz="2000" dirty="0">
                <a:latin typeface="Times New Roman" pitchFamily="18" charset="0"/>
                <a:cs typeface="Times New Roman" pitchFamily="18" charset="0"/>
              </a:rPr>
            </a:br>
            <a:r>
              <a:rPr lang="sah-RU" sz="2000" dirty="0" smtClean="0">
                <a:latin typeface="Times New Roman" pitchFamily="18" charset="0"/>
                <a:cs typeface="Times New Roman" pitchFamily="18" charset="0"/>
              </a:rPr>
              <a:t/>
            </a:r>
            <a:br>
              <a:rPr lang="sah-RU" sz="2000" dirty="0" smtClean="0">
                <a:latin typeface="Times New Roman" pitchFamily="18" charset="0"/>
                <a:cs typeface="Times New Roman" pitchFamily="18" charset="0"/>
              </a:rPr>
            </a:br>
            <a:r>
              <a:rPr lang="sah-RU" sz="2000" dirty="0" smtClean="0">
                <a:latin typeface="Times New Roman" pitchFamily="18" charset="0"/>
                <a:cs typeface="Times New Roman" pitchFamily="18" charset="0"/>
              </a:rPr>
              <a:t>Саха республикатын үөрэҕириитин министерствота</a:t>
            </a:r>
            <a:br>
              <a:rPr lang="sah-RU" sz="2000" dirty="0" smtClean="0">
                <a:latin typeface="Times New Roman" pitchFamily="18" charset="0"/>
                <a:cs typeface="Times New Roman" pitchFamily="18" charset="0"/>
              </a:rPr>
            </a:br>
            <a:r>
              <a:rPr lang="sah-RU" sz="2000" dirty="0" smtClean="0">
                <a:latin typeface="Times New Roman" pitchFamily="18" charset="0"/>
                <a:cs typeface="Times New Roman" pitchFamily="18" charset="0"/>
              </a:rPr>
              <a:t>Ньурба оройуонун үөрэҕириитин салалтата</a:t>
            </a:r>
            <a:br>
              <a:rPr lang="sah-RU" sz="2000" dirty="0" smtClean="0">
                <a:latin typeface="Times New Roman" pitchFamily="18" charset="0"/>
                <a:cs typeface="Times New Roman" pitchFamily="18" charset="0"/>
              </a:rPr>
            </a:br>
            <a:r>
              <a:rPr lang="sah-RU" sz="2000" dirty="0" smtClean="0">
                <a:latin typeface="Times New Roman" pitchFamily="18" charset="0"/>
                <a:cs typeface="Times New Roman" pitchFamily="18" charset="0"/>
              </a:rPr>
              <a:t>М.С.Иванов-Багдарыын Сүлбэ аатынан Ньурбачаан орто агропрофилированнай оскуолата</a:t>
            </a:r>
            <a:br>
              <a:rPr lang="sah-RU" sz="2000" dirty="0" smtClean="0">
                <a:latin typeface="Times New Roman" pitchFamily="18" charset="0"/>
                <a:cs typeface="Times New Roman" pitchFamily="18" charset="0"/>
              </a:rPr>
            </a:br>
            <a:r>
              <a:rPr lang="sah-RU" sz="2000" dirty="0">
                <a:latin typeface="Times New Roman" pitchFamily="18" charset="0"/>
                <a:cs typeface="Times New Roman" pitchFamily="18" charset="0"/>
              </a:rPr>
              <a:t/>
            </a:r>
            <a:br>
              <a:rPr lang="sah-RU" sz="2000" dirty="0">
                <a:latin typeface="Times New Roman" pitchFamily="18" charset="0"/>
                <a:cs typeface="Times New Roman" pitchFamily="18" charset="0"/>
              </a:rPr>
            </a:br>
            <a:r>
              <a:rPr lang="sah-RU" dirty="0" smtClean="0">
                <a:latin typeface="Times New Roman" pitchFamily="18" charset="0"/>
                <a:cs typeface="Times New Roman" pitchFamily="18" charset="0"/>
              </a:rPr>
              <a:t/>
            </a:r>
            <a:br>
              <a:rPr lang="sah-RU" dirty="0" smtClean="0">
                <a:latin typeface="Times New Roman" pitchFamily="18" charset="0"/>
                <a:cs typeface="Times New Roman" pitchFamily="18" charset="0"/>
              </a:rPr>
            </a:br>
            <a:r>
              <a:rPr lang="sah-RU" sz="3100" b="1" dirty="0" smtClean="0">
                <a:latin typeface="Times New Roman" pitchFamily="18" charset="0"/>
                <a:cs typeface="Times New Roman" pitchFamily="18" charset="0"/>
              </a:rPr>
              <a:t>«</a:t>
            </a:r>
            <a:r>
              <a:rPr lang="sah-RU" sz="3100" b="1" dirty="0">
                <a:solidFill>
                  <a:srgbClr val="FF0000"/>
                </a:solidFill>
                <a:latin typeface="Times New Roman" panose="02020603050405020304" pitchFamily="18" charset="0"/>
                <a:ea typeface="Calibri" panose="020F0502020204030204" pitchFamily="34" charset="0"/>
              </a:rPr>
              <a:t>Олорор уулуссам историята</a:t>
            </a:r>
            <a:r>
              <a:rPr lang="sah-RU" sz="3100" b="1" dirty="0" smtClean="0">
                <a:latin typeface="Times New Roman" pitchFamily="18" charset="0"/>
                <a:cs typeface="Times New Roman" pitchFamily="18" charset="0"/>
              </a:rPr>
              <a:t>»</a:t>
            </a:r>
            <a:br>
              <a:rPr lang="sah-RU" sz="3100" b="1" dirty="0" smtClean="0">
                <a:latin typeface="Times New Roman" pitchFamily="18" charset="0"/>
                <a:cs typeface="Times New Roman" pitchFamily="18" charset="0"/>
              </a:rPr>
            </a:br>
            <a:r>
              <a:rPr lang="sah-RU" sz="1600" dirty="0" smtClean="0">
                <a:latin typeface="Times New Roman" pitchFamily="18" charset="0"/>
                <a:cs typeface="Times New Roman" pitchFamily="18" charset="0"/>
              </a:rPr>
              <a:t> </a:t>
            </a:r>
            <a:r>
              <a:rPr lang="sah-RU" sz="2000" dirty="0" smtClean="0">
                <a:latin typeface="Times New Roman" pitchFamily="18" charset="0"/>
                <a:cs typeface="Times New Roman" pitchFamily="18" charset="0"/>
              </a:rPr>
              <a:t>(</a:t>
            </a:r>
            <a:r>
              <a:rPr lang="sah-RU" sz="2000" dirty="0">
                <a:latin typeface="Times New Roman" panose="02020603050405020304" pitchFamily="18" charset="0"/>
                <a:ea typeface="Calibri" panose="020F0502020204030204" pitchFamily="34" charset="0"/>
                <a:cs typeface="Times New Roman" panose="02020603050405020304" pitchFamily="18" charset="0"/>
              </a:rPr>
              <a:t>Сэрии уонна улэ ветерана Николаев Павел Афанасьевич аатынан Ньурбачаан киин уулуссатын </a:t>
            </a:r>
            <a:r>
              <a:rPr lang="sah-RU" sz="2000" dirty="0" smtClean="0">
                <a:latin typeface="Times New Roman" panose="02020603050405020304" pitchFamily="18" charset="0"/>
                <a:ea typeface="Calibri" panose="020F0502020204030204" pitchFamily="34" charset="0"/>
                <a:cs typeface="Times New Roman" panose="02020603050405020304" pitchFamily="18" charset="0"/>
              </a:rPr>
              <a:t>туһунан)</a:t>
            </a:r>
            <a:endParaRPr lang="ru-RU" sz="2000" dirty="0">
              <a:latin typeface="Times New Roman" pitchFamily="18" charset="0"/>
              <a:cs typeface="Times New Roman" pitchFamily="18" charset="0"/>
            </a:endParaRPr>
          </a:p>
        </p:txBody>
      </p:sp>
      <p:sp>
        <p:nvSpPr>
          <p:cNvPr id="1048587" name="Подзаголовок 2"/>
          <p:cNvSpPr>
            <a:spLocks noGrp="1"/>
          </p:cNvSpPr>
          <p:nvPr>
            <p:ph type="subTitle" idx="1"/>
          </p:nvPr>
        </p:nvSpPr>
        <p:spPr>
          <a:xfrm>
            <a:off x="1371600" y="4509120"/>
            <a:ext cx="6944816" cy="1512168"/>
          </a:xfrm>
        </p:spPr>
        <p:txBody>
          <a:bodyPr>
            <a:normAutofit/>
          </a:bodyPr>
          <a:lstStyle/>
          <a:p>
            <a:pPr algn="r"/>
            <a:r>
              <a:rPr lang="sah-RU" sz="2000" dirty="0" smtClean="0">
                <a:latin typeface="Times New Roman" pitchFamily="18" charset="0"/>
                <a:cs typeface="Times New Roman" pitchFamily="18" charset="0"/>
              </a:rPr>
              <a:t>Улэни толордо</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Ньурбачаан</a:t>
            </a:r>
            <a:r>
              <a:rPr lang="ru-RU" sz="2000" dirty="0" smtClean="0">
                <a:latin typeface="Times New Roman" pitchFamily="18" charset="0"/>
                <a:cs typeface="Times New Roman" pitchFamily="18" charset="0"/>
              </a:rPr>
              <a:t> 10 </a:t>
            </a:r>
            <a:r>
              <a:rPr lang="ru-RU" sz="2000" dirty="0" err="1" smtClean="0">
                <a:latin typeface="Times New Roman" pitchFamily="18" charset="0"/>
                <a:cs typeface="Times New Roman" pitchFamily="18" charset="0"/>
              </a:rPr>
              <a:t>кылаа</a:t>
            </a:r>
            <a:r>
              <a:rPr lang="sah-RU" sz="2000" dirty="0" smtClean="0">
                <a:latin typeface="Times New Roman" pitchFamily="18" charset="0"/>
                <a:cs typeface="Times New Roman" pitchFamily="18" charset="0"/>
              </a:rPr>
              <a:t>һын үөрэнээччитэ Попова Розанна</a:t>
            </a:r>
          </a:p>
          <a:p>
            <a:pPr algn="r"/>
            <a:r>
              <a:rPr lang="sah-RU" sz="2000" dirty="0" smtClean="0">
                <a:latin typeface="Times New Roman" pitchFamily="18" charset="0"/>
                <a:cs typeface="Times New Roman" pitchFamily="18" charset="0"/>
              </a:rPr>
              <a:t>Салайааччы</a:t>
            </a:r>
            <a:r>
              <a:rPr lang="ru-RU" sz="2000" dirty="0" smtClean="0">
                <a:latin typeface="Times New Roman" pitchFamily="18" charset="0"/>
                <a:cs typeface="Times New Roman" pitchFamily="18" charset="0"/>
              </a:rPr>
              <a:t>:Егорова Елизавета Ивановна</a:t>
            </a:r>
            <a:endParaRPr lang="ru-RU" sz="20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Рисунок 5"/>
          <p:cNvPicPr>
            <a:picLocks noChangeAspect="1"/>
          </p:cNvPicPr>
          <p:nvPr/>
        </p:nvPicPr>
        <p:blipFill>
          <a:blip r:embed="rId2"/>
          <a:stretch>
            <a:fillRect/>
          </a:stretch>
        </p:blipFill>
        <p:spPr>
          <a:xfrm>
            <a:off x="0" y="0"/>
            <a:ext cx="9144000" cy="6858000"/>
          </a:xfrm>
          <a:prstGeom prst="rect">
            <a:avLst/>
          </a:prstGeom>
        </p:spPr>
      </p:pic>
      <p:sp>
        <p:nvSpPr>
          <p:cNvPr id="1048641" name="Заголовок 1"/>
          <p:cNvSpPr>
            <a:spLocks noGrp="1"/>
          </p:cNvSpPr>
          <p:nvPr>
            <p:ph type="title"/>
          </p:nvPr>
        </p:nvSpPr>
        <p:spPr>
          <a:xfrm>
            <a:off x="457200" y="273050"/>
            <a:ext cx="3008313" cy="779686"/>
          </a:xfrm>
        </p:spPr>
        <p:txBody>
          <a:bodyPr>
            <a:normAutofit/>
          </a:bodyPr>
          <a:lstStyle/>
          <a:p>
            <a:pPr algn="ctr"/>
            <a:r>
              <a:rPr lang="sah-RU" sz="2000" b="1" dirty="0" smtClean="0">
                <a:solidFill>
                  <a:srgbClr val="FF0000"/>
                </a:solidFill>
                <a:latin typeface="Times New Roman" panose="02020603050405020304" pitchFamily="18" charset="0"/>
                <a:cs typeface="Times New Roman" panose="02020603050405020304" pitchFamily="18" charset="0"/>
              </a:rPr>
              <a:t>Иванов Иван</a:t>
            </a:r>
            <a:br>
              <a:rPr lang="sah-RU" sz="2000" b="1" dirty="0" smtClean="0">
                <a:solidFill>
                  <a:srgbClr val="FF0000"/>
                </a:solidFill>
                <a:latin typeface="Times New Roman" panose="02020603050405020304" pitchFamily="18" charset="0"/>
                <a:cs typeface="Times New Roman" panose="02020603050405020304" pitchFamily="18" charset="0"/>
              </a:rPr>
            </a:br>
            <a:r>
              <a:rPr lang="sah-RU" sz="2000" b="1" dirty="0" smtClean="0">
                <a:solidFill>
                  <a:srgbClr val="FF0000"/>
                </a:solidFill>
                <a:latin typeface="Times New Roman" panose="02020603050405020304" pitchFamily="18" charset="0"/>
                <a:cs typeface="Times New Roman" panose="02020603050405020304" pitchFamily="18" charset="0"/>
              </a:rPr>
              <a:t>Спиридонович</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1048642" name="Объект 2"/>
          <p:cNvSpPr>
            <a:spLocks noGrp="1"/>
          </p:cNvSpPr>
          <p:nvPr>
            <p:ph idx="1"/>
          </p:nvPr>
        </p:nvSpPr>
        <p:spPr>
          <a:xfrm>
            <a:off x="3887391" y="404664"/>
            <a:ext cx="4629150" cy="6120680"/>
          </a:xfrm>
        </p:spPr>
        <p:txBody>
          <a:bodyPr>
            <a:noAutofit/>
          </a:bodyPr>
          <a:lstStyle/>
          <a:p>
            <a:endParaRPr lang="sah-RU" sz="1600" dirty="0" smtClean="0">
              <a:latin typeface="Times New Roman" panose="02020603050405020304" pitchFamily="18" charset="0"/>
              <a:cs typeface="Times New Roman" panose="02020603050405020304" pitchFamily="18" charset="0"/>
            </a:endParaRPr>
          </a:p>
          <a:p>
            <a:pPr marL="0" indent="0" algn="just">
              <a:buNone/>
            </a:pPr>
            <a:r>
              <a:rPr lang="sah-RU" sz="1600" dirty="0" smtClean="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sp>
        <p:nvSpPr>
          <p:cNvPr id="1048643" name="Текст 3"/>
          <p:cNvSpPr>
            <a:spLocks noGrp="1"/>
          </p:cNvSpPr>
          <p:nvPr>
            <p:ph type="body" sz="half" idx="2"/>
          </p:nvPr>
        </p:nvSpPr>
        <p:spPr>
          <a:xfrm>
            <a:off x="457199" y="5013175"/>
            <a:ext cx="3090206" cy="1296145"/>
          </a:xfrm>
        </p:spPr>
        <p:txBody>
          <a:bodyPr>
            <a:normAutofit fontScale="25000" lnSpcReduction="20000"/>
          </a:bodyPr>
          <a:lstStyle/>
          <a:p>
            <a:endParaRPr lang="ru-RU" dirty="0" smtClean="0"/>
          </a:p>
          <a:p>
            <a:pPr marL="342900" lvl="0" algn="just">
              <a:lnSpc>
                <a:spcPct val="107000"/>
              </a:lnSpc>
              <a:spcAft>
                <a:spcPts val="800"/>
              </a:spcAft>
            </a:pPr>
            <a:r>
              <a:rPr lang="ru-RU" sz="5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Иван </a:t>
            </a:r>
            <a:r>
              <a:rPr lang="ru-RU" sz="5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Спиридонович Иванов 1923 </a:t>
            </a:r>
            <a:r>
              <a:rPr lang="ru-RU" sz="56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сыллаахха</a:t>
            </a:r>
            <a:r>
              <a:rPr lang="sah-RU" sz="5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тохсунньу </a:t>
            </a:r>
            <a:r>
              <a:rPr lang="ru-RU" sz="5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19 </a:t>
            </a:r>
            <a:r>
              <a:rPr lang="sah-RU" sz="5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күнүгэр Көрдүгэннээххэ (Ньурбачаан) төрөөбүтэ. </a:t>
            </a:r>
          </a:p>
          <a:p>
            <a:pPr lvl="0"/>
            <a:endParaRPr lang="ru-RU" dirty="0">
              <a:solidFill>
                <a:prstClr val="black"/>
              </a:solidFill>
            </a:endParaRPr>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pPr marL="342900" lvl="0" indent="-342900">
              <a:buFont typeface="Arial" pitchFamily="34" charset="0"/>
              <a:buChar char="•"/>
            </a:pPr>
            <a:r>
              <a:rPr lang="ru-RU" sz="1600" dirty="0">
                <a:solidFill>
                  <a:prstClr val="black"/>
                </a:solidFill>
                <a:latin typeface="Times New Roman" panose="02020603050405020304" pitchFamily="18" charset="0"/>
                <a:cs typeface="Times New Roman" panose="02020603050405020304" pitchFamily="18" charset="0"/>
              </a:rPr>
              <a:t>1924с. </a:t>
            </a:r>
            <a:r>
              <a:rPr lang="ru-RU" sz="1600" dirty="0" err="1">
                <a:solidFill>
                  <a:prstClr val="black"/>
                </a:solidFill>
                <a:latin typeface="Times New Roman" panose="02020603050405020304" pitchFamily="18" charset="0"/>
                <a:cs typeface="Times New Roman" panose="02020603050405020304" pitchFamily="18" charset="0"/>
              </a:rPr>
              <a:t>сэтинньи</a:t>
            </a:r>
            <a:r>
              <a:rPr lang="ru-RU" sz="1600" dirty="0">
                <a:solidFill>
                  <a:prstClr val="black"/>
                </a:solidFill>
                <a:latin typeface="Times New Roman" panose="02020603050405020304" pitchFamily="18" charset="0"/>
                <a:cs typeface="Times New Roman" panose="02020603050405020304" pitchFamily="18" charset="0"/>
              </a:rPr>
              <a:t> 1 </a:t>
            </a:r>
            <a:r>
              <a:rPr lang="sah-RU" sz="1600" dirty="0">
                <a:solidFill>
                  <a:prstClr val="black"/>
                </a:solidFill>
                <a:latin typeface="Times New Roman" panose="02020603050405020304" pitchFamily="18" charset="0"/>
                <a:cs typeface="Times New Roman" panose="02020603050405020304" pitchFamily="18" charset="0"/>
              </a:rPr>
              <a:t>күнүгэр </a:t>
            </a:r>
            <a:endParaRPr lang="sah-RU" sz="1600" dirty="0" smtClean="0">
              <a:solidFill>
                <a:prstClr val="black"/>
              </a:solidFill>
              <a:latin typeface="Times New Roman" panose="02020603050405020304" pitchFamily="18" charset="0"/>
              <a:cs typeface="Times New Roman" panose="02020603050405020304" pitchFamily="18" charset="0"/>
            </a:endParaRPr>
          </a:p>
          <a:p>
            <a:pPr lvl="0" algn="ctr"/>
            <a:endParaRPr lang="sah-RU" sz="4900" b="1" dirty="0" smtClean="0">
              <a:solidFill>
                <a:prstClr val="black"/>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922711" y="514100"/>
            <a:ext cx="4593829" cy="5829801"/>
          </a:xfrm>
          <a:prstGeom prst="rect">
            <a:avLst/>
          </a:prstGeom>
        </p:spPr>
        <p:txBody>
          <a:bodyPr wrap="square">
            <a:spAutoFit/>
          </a:bodyPr>
          <a:lstStyle/>
          <a:p>
            <a:pPr marL="171450" lvl="0" indent="449580" algn="just" defTabSz="685800">
              <a:lnSpc>
                <a:spcPct val="107000"/>
              </a:lnSpc>
              <a:spcBef>
                <a:spcPts val="750"/>
              </a:spcBef>
              <a:spcAft>
                <a:spcPts val="800"/>
              </a:spcAft>
              <a:buFont typeface="Arial" panose="020B0604020202020204" pitchFamily="34" charset="0"/>
              <a:buChar char="•"/>
            </a:pPr>
            <a:r>
              <a:rPr lang="sah-RU"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Ситэриллибэтэх үрдүк үөрэхтээх.Идэтинэн физика,математика учуутала.1941 с. Дьаархан оскуолатыгар,1942 сыллаахха Ньурба детдомугар воспитателинэн үлэлээбитэ.1943 сыллаахха от ыйын 18 күнүгэр,баара суоҕа 20 сааһыгар сэриигэ ыҥырыллан төрөөбүт дойдутуттан Ньурба улууһун Сүлэ(билиҥҥиннэн Ньурбачаан) нэһилиэгиттэн барбыта.Даурияҕа,Нижнэй Новгородка,Польшаҕа,Венгрияҕа сылдьыбыт.</a:t>
            </a:r>
          </a:p>
          <a:p>
            <a:pPr marL="171450" lvl="0" indent="449580" algn="just" defTabSz="685800">
              <a:lnSpc>
                <a:spcPct val="107000"/>
              </a:lnSpc>
              <a:spcBef>
                <a:spcPts val="750"/>
              </a:spcBef>
              <a:spcAft>
                <a:spcPts val="800"/>
              </a:spcAft>
              <a:buFont typeface="Arial" panose="020B0604020202020204" pitchFamily="34" charset="0"/>
              <a:buChar char="•"/>
            </a:pPr>
            <a:r>
              <a:rPr lang="sah-RU"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Сэрии иннинэ оскуолаҕа математика учууталынан үлэлээбит. Кыайыы буолбутугар,дойдутугар 1947 сыллаахха биирдэ кэлбит.Оскуолатыгар үлэлии-улэлии үөрэнэн,быраатынМихаил Спиридоновиһы-Багдарыын Сүлбэни үөрэттэрэн,кэлин кэргэннэнэн,6 оҕону төрөтөн улаатыннарар.Физика уонна математика учууталын идэтин баһылаан,үйэтин тухары учууталынан,оскуола директорынан үлэлээбит.1992 сыллаахха 70 сааһыгар бу олохтон барбыт.Кини аатын үйэтитэн үлэлээбит оскуолатыгар өйдөбүнньүк дуоска ыйаммыта.Оттон кини үөрэхтээх оҥорбут быраатын аатын биһиги оскуолабыт </a:t>
            </a:r>
            <a:r>
              <a:rPr lang="ru-RU"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2024 </a:t>
            </a:r>
            <a:r>
              <a:rPr lang="sah-RU"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сылтан сүгэр.</a:t>
            </a:r>
            <a:endParaRPr lang="ru-RU"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Рисунок 4" descr="C:\Users\Елизавета\Desktop\1743914014129.jpg"/>
          <p:cNvPicPr>
            <a:picLocks/>
          </p:cNvPicPr>
          <p:nvPr/>
        </p:nvPicPr>
        <p:blipFill>
          <a:blip r:embed="rId3" cstate="print"/>
          <a:srcRect/>
          <a:stretch>
            <a:fillRect/>
          </a:stretch>
        </p:blipFill>
        <p:spPr bwMode="auto">
          <a:xfrm>
            <a:off x="570249" y="1325787"/>
            <a:ext cx="3008313" cy="3472538"/>
          </a:xfrm>
          <a:prstGeom prst="rect">
            <a:avLst/>
          </a:prstGeom>
          <a:noFill/>
          <a:ln>
            <a:noFill/>
          </a:ln>
        </p:spPr>
      </p:pic>
    </p:spTree>
    <p:extLst>
      <p:ext uri="{BB962C8B-B14F-4D97-AF65-F5344CB8AC3E}">
        <p14:creationId xmlns:p14="http://schemas.microsoft.com/office/powerpoint/2010/main" val="2313340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1" name="Рисунок 5"/>
          <p:cNvPicPr>
            <a:picLocks noChangeAspect="1"/>
          </p:cNvPicPr>
          <p:nvPr/>
        </p:nvPicPr>
        <p:blipFill>
          <a:blip r:embed="rId2"/>
          <a:stretch>
            <a:fillRect/>
          </a:stretch>
        </p:blipFill>
        <p:spPr>
          <a:xfrm>
            <a:off x="0" y="0"/>
            <a:ext cx="9144000" cy="6858000"/>
          </a:xfrm>
          <a:prstGeom prst="rect">
            <a:avLst/>
          </a:prstGeom>
        </p:spPr>
      </p:pic>
      <p:sp>
        <p:nvSpPr>
          <p:cNvPr id="1048638" name="Заголовок 1"/>
          <p:cNvSpPr>
            <a:spLocks noGrp="1"/>
          </p:cNvSpPr>
          <p:nvPr>
            <p:ph type="title"/>
          </p:nvPr>
        </p:nvSpPr>
        <p:spPr>
          <a:xfrm>
            <a:off x="629841" y="457200"/>
            <a:ext cx="2949178" cy="811560"/>
          </a:xfrm>
        </p:spPr>
        <p:txBody>
          <a:bodyPr/>
          <a:lstStyle/>
          <a:p>
            <a:pPr algn="ctr"/>
            <a:r>
              <a:rPr lang="ru-RU" b="1" dirty="0" err="1" smtClean="0">
                <a:solidFill>
                  <a:srgbClr val="FF0000"/>
                </a:solidFill>
                <a:latin typeface="Times New Roman" panose="02020603050405020304" pitchFamily="18" charset="0"/>
                <a:cs typeface="Times New Roman" panose="02020603050405020304" pitchFamily="18" charset="0"/>
              </a:rPr>
              <a:t>И.А.Дмитриев-Сиэн</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Чолбодук</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1048639" name="Объект 2"/>
          <p:cNvSpPr>
            <a:spLocks noGrp="1"/>
          </p:cNvSpPr>
          <p:nvPr>
            <p:ph idx="1"/>
          </p:nvPr>
        </p:nvSpPr>
        <p:spPr>
          <a:xfrm>
            <a:off x="3887391" y="987426"/>
            <a:ext cx="4629150" cy="5465910"/>
          </a:xfrm>
        </p:spPr>
        <p:txBody>
          <a:bodyPr>
            <a:normAutofit fontScale="40833" lnSpcReduction="20000"/>
          </a:bodyPr>
          <a:lstStyle/>
          <a:p>
            <a:pPr marL="228600" algn="just">
              <a:lnSpc>
                <a:spcPct val="107000"/>
              </a:lnSpc>
              <a:spcAft>
                <a:spcPts val="800"/>
              </a:spcAft>
            </a:pPr>
            <a:endParaRPr lang="ru-RU" sz="3300" b="1" dirty="0" smtClean="0">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ru-RU" sz="4000" b="1" dirty="0" smtClean="0">
                <a:latin typeface="Times New Roman" panose="02020603050405020304" pitchFamily="18" charset="0"/>
                <a:ea typeface="Calibri" panose="020F0502020204030204" pitchFamily="34" charset="0"/>
                <a:cs typeface="Times New Roman" panose="02020603050405020304" pitchFamily="18" charset="0"/>
              </a:rPr>
              <a:t>1957</a:t>
            </a:r>
            <a:r>
              <a:rPr lang="sah-RU" sz="4000" b="1" dirty="0" smtClean="0">
                <a:latin typeface="Times New Roman" panose="02020603050405020304" pitchFamily="18" charset="0"/>
                <a:ea typeface="Calibri" panose="020F0502020204030204" pitchFamily="34" charset="0"/>
                <a:cs typeface="Times New Roman" panose="02020603050405020304" pitchFamily="18" charset="0"/>
              </a:rPr>
              <a:t> </a:t>
            </a:r>
            <a:r>
              <a:rPr lang="sah-RU" sz="4000" b="1" dirty="0">
                <a:latin typeface="Times New Roman" panose="02020603050405020304" pitchFamily="18" charset="0"/>
                <a:ea typeface="Calibri" panose="020F0502020204030204" pitchFamily="34" charset="0"/>
                <a:cs typeface="Times New Roman" panose="02020603050405020304" pitchFamily="18" charset="0"/>
              </a:rPr>
              <a:t>сыллаахха </a:t>
            </a:r>
            <a:r>
              <a:rPr lang="ru-RU" sz="4000" b="1" dirty="0">
                <a:latin typeface="Times New Roman" panose="02020603050405020304" pitchFamily="18" charset="0"/>
                <a:ea typeface="Calibri" panose="020F0502020204030204" pitchFamily="34" charset="0"/>
                <a:cs typeface="Times New Roman" panose="02020603050405020304" pitchFamily="18" charset="0"/>
              </a:rPr>
              <a:t>«</a:t>
            </a:r>
            <a:r>
              <a:rPr lang="sah-RU" sz="4000" b="1" dirty="0">
                <a:latin typeface="Times New Roman" panose="02020603050405020304" pitchFamily="18" charset="0"/>
                <a:ea typeface="Calibri" panose="020F0502020204030204" pitchFamily="34" charset="0"/>
                <a:cs typeface="Times New Roman" panose="02020603050405020304" pitchFamily="18" charset="0"/>
              </a:rPr>
              <a:t>Ньургуһуннар</a:t>
            </a:r>
            <a:r>
              <a:rPr lang="ru-RU" sz="4000" b="1" dirty="0">
                <a:latin typeface="Times New Roman" panose="02020603050405020304" pitchFamily="18" charset="0"/>
                <a:ea typeface="Calibri" panose="020F0502020204030204" pitchFamily="34" charset="0"/>
                <a:cs typeface="Times New Roman" panose="02020603050405020304" pitchFamily="18" charset="0"/>
              </a:rPr>
              <a:t>»</a:t>
            </a:r>
            <a:r>
              <a:rPr lang="sah-RU" sz="4000" b="1" dirty="0">
                <a:latin typeface="Times New Roman" panose="02020603050405020304" pitchFamily="18" charset="0"/>
                <a:ea typeface="Calibri" panose="020F0502020204030204" pitchFamily="34" charset="0"/>
                <a:cs typeface="Times New Roman" panose="02020603050405020304" pitchFamily="18" charset="0"/>
              </a:rPr>
              <a:t> диэн норуот таптаан ыллыыр ырыатын айбыта.</a:t>
            </a:r>
            <a:endParaRPr lang="ru-RU" sz="4000" b="1" dirty="0">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sah-RU" sz="4000" b="1" dirty="0">
                <a:latin typeface="Times New Roman" panose="02020603050405020304" pitchFamily="18" charset="0"/>
                <a:ea typeface="Calibri" panose="020F0502020204030204" pitchFamily="34" charset="0"/>
                <a:cs typeface="Times New Roman" panose="02020603050405020304" pitchFamily="18" charset="0"/>
              </a:rPr>
              <a:t>1962 сыллаахха Саха Саха государственнай Университетын бүтэриэҕиттэн Саха театрыгар литературнай салааҕа үлэлээбитэ.</a:t>
            </a:r>
            <a:endParaRPr lang="ru-RU" sz="4000" b="1" dirty="0">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sah-RU" sz="4000" b="1" dirty="0">
                <a:latin typeface="Times New Roman" panose="02020603050405020304" pitchFamily="18" charset="0"/>
                <a:ea typeface="Calibri" panose="020F0502020204030204" pitchFamily="34" charset="0"/>
                <a:cs typeface="Times New Roman" panose="02020603050405020304" pitchFamily="18" charset="0"/>
              </a:rPr>
              <a:t>Кини Ньурбачаан нэһилиэгэр Чолбодук аҕатын ууһугар төрөөбүтэ. Тылбаасчыт,драматург,прозаик.</a:t>
            </a:r>
            <a:endParaRPr lang="ru-RU" sz="4000" b="1" dirty="0">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sah-RU" sz="4000" b="1" dirty="0">
                <a:latin typeface="Times New Roman" panose="02020603050405020304" pitchFamily="18" charset="0"/>
                <a:ea typeface="Calibri" panose="020F0502020204030204" pitchFamily="34" charset="0"/>
                <a:cs typeface="Times New Roman" panose="02020603050405020304" pitchFamily="18" charset="0"/>
              </a:rPr>
              <a:t>«Хара сурук», «Буор кутум», «Иччилээх иччитэх бала5ан» </a:t>
            </a:r>
            <a:r>
              <a:rPr lang="sah-RU" sz="4000" b="1" dirty="0" smtClean="0">
                <a:latin typeface="Times New Roman" panose="02020603050405020304" pitchFamily="18" charset="0"/>
                <a:ea typeface="Calibri" panose="020F0502020204030204" pitchFamily="34" charset="0"/>
                <a:cs typeface="Times New Roman" panose="02020603050405020304" pitchFamily="18" charset="0"/>
              </a:rPr>
              <a:t>диэн пьесалар</a:t>
            </a:r>
            <a:r>
              <a:rPr lang="sah-RU" sz="4000" b="1" dirty="0">
                <a:latin typeface="Times New Roman" panose="02020603050405020304" pitchFamily="18" charset="0"/>
                <a:ea typeface="Calibri" panose="020F0502020204030204" pitchFamily="34" charset="0"/>
                <a:cs typeface="Times New Roman" panose="02020603050405020304" pitchFamily="18" charset="0"/>
              </a:rPr>
              <a:t>, “Кэ5э кулгаа5а”, “Хордо5ой”, “То5ус домох”диэн кэпсээннэр хомуурунньуктарын, “Быыс аһыллар” ахтыылар автордара.</a:t>
            </a:r>
            <a:endParaRPr lang="ru-RU" sz="4000" b="1" dirty="0">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sah-RU" sz="4000" b="1" dirty="0">
                <a:latin typeface="Times New Roman" panose="02020603050405020304" pitchFamily="18" charset="0"/>
                <a:ea typeface="Calibri" panose="020F0502020204030204" pitchFamily="34" charset="0"/>
                <a:cs typeface="Times New Roman" panose="02020603050405020304" pitchFamily="18" charset="0"/>
              </a:rPr>
              <a:t>Россия суруйааччыларын Союһун чилиэнэ, Саха Искусствотын үтүөлээх деятелэ,Ньурба улууһун бочуоттаах гражданина.</a:t>
            </a:r>
            <a:endParaRPr lang="ru-RU" sz="4000" b="1" dirty="0">
              <a:latin typeface="Times New Roman" panose="02020603050405020304" pitchFamily="18"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sah-RU" sz="4000" b="1" dirty="0">
                <a:latin typeface="Times New Roman" panose="02020603050405020304" pitchFamily="18" charset="0"/>
                <a:ea typeface="Calibri" panose="020F0502020204030204" pitchFamily="34" charset="0"/>
                <a:cs typeface="Times New Roman" panose="02020603050405020304" pitchFamily="18" charset="0"/>
              </a:rPr>
              <a:t> </a:t>
            </a:r>
            <a:endParaRPr lang="ru-RU" sz="4000" b="1" dirty="0">
              <a:latin typeface="Times New Roman" panose="02020603050405020304" pitchFamily="18" charset="0"/>
              <a:ea typeface="Calibri" panose="020F0502020204030204" pitchFamily="34" charset="0"/>
              <a:cs typeface="Times New Roman" panose="02020603050405020304" pitchFamily="18" charset="0"/>
            </a:endParaRPr>
          </a:p>
          <a:p>
            <a:endParaRPr lang="ru-RU" sz="4000" dirty="0"/>
          </a:p>
        </p:txBody>
      </p:sp>
      <p:sp>
        <p:nvSpPr>
          <p:cNvPr id="1048640" name="Текст 3"/>
          <p:cNvSpPr>
            <a:spLocks noGrp="1"/>
          </p:cNvSpPr>
          <p:nvPr>
            <p:ph type="body" sz="half" idx="2"/>
          </p:nvPr>
        </p:nvSpPr>
        <p:spPr>
          <a:xfrm>
            <a:off x="629840" y="1484783"/>
            <a:ext cx="2949178" cy="4405932"/>
          </a:xfrm>
        </p:spPr>
        <p:txBody>
          <a:bodyPr>
            <a:normAutofit fontScale="77500" lnSpcReduction="20000"/>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pPr marL="342900" lvl="0" indent="-342900">
              <a:lnSpc>
                <a:spcPct val="106000"/>
              </a:lnSpc>
              <a:spcAft>
                <a:spcPts val="800"/>
              </a:spcAft>
              <a:buFont typeface="Arial" pitchFamily="34" charset="0"/>
              <a:buChar char="•"/>
            </a:pPr>
            <a:endParaRPr lang="ru-RU"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6000"/>
              </a:lnSpc>
              <a:spcAft>
                <a:spcPts val="800"/>
              </a:spcAft>
              <a:buFont typeface="Arial" pitchFamily="34" charset="0"/>
              <a:buChar char="•"/>
            </a:pPr>
            <a:endParaRPr lang="ru-RU"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6000"/>
              </a:lnSpc>
              <a:spcAft>
                <a:spcPts val="800"/>
              </a:spcAft>
              <a:buFont typeface="Arial" pitchFamily="34" charset="0"/>
              <a:buChar char="•"/>
            </a:pPr>
            <a:r>
              <a:rPr lang="ru-RU" sz="16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1931 </a:t>
            </a:r>
            <a:r>
              <a:rPr lang="ru-RU" sz="16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сыллаахха</a:t>
            </a:r>
            <a:r>
              <a:rPr lang="sah-RU" sz="1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Хордоҕойго(Ньурбачаан ) төрөөбүтэ.</a:t>
            </a:r>
            <a:endParaRPr lang="ru-RU" sz="1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pic>
        <p:nvPicPr>
          <p:cNvPr id="2097172" name="Рисунок 4" descr="C:\Users\Елизавета\Pictures\1743753623209.jpg"/>
          <p:cNvPicPr>
            <a:picLocks/>
          </p:cNvPicPr>
          <p:nvPr/>
        </p:nvPicPr>
        <p:blipFill>
          <a:blip r:embed="rId3" cstate="print"/>
          <a:srcRect/>
          <a:stretch>
            <a:fillRect/>
          </a:stretch>
        </p:blipFill>
        <p:spPr bwMode="auto">
          <a:xfrm>
            <a:off x="629839" y="1484783"/>
            <a:ext cx="2944956" cy="33732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Рисунок 5"/>
          <p:cNvPicPr>
            <a:picLocks noChangeAspect="1"/>
          </p:cNvPicPr>
          <p:nvPr/>
        </p:nvPicPr>
        <p:blipFill>
          <a:blip r:embed="rId2"/>
          <a:stretch>
            <a:fillRect/>
          </a:stretch>
        </p:blipFill>
        <p:spPr>
          <a:xfrm>
            <a:off x="0" y="0"/>
            <a:ext cx="9144000" cy="6858000"/>
          </a:xfrm>
          <a:prstGeom prst="rect">
            <a:avLst/>
          </a:prstGeom>
        </p:spPr>
      </p:pic>
      <p:sp>
        <p:nvSpPr>
          <p:cNvPr id="1048641" name="Заголовок 1"/>
          <p:cNvSpPr>
            <a:spLocks noGrp="1"/>
          </p:cNvSpPr>
          <p:nvPr>
            <p:ph type="title"/>
          </p:nvPr>
        </p:nvSpPr>
        <p:spPr>
          <a:xfrm>
            <a:off x="457200" y="273050"/>
            <a:ext cx="3008313" cy="779686"/>
          </a:xfrm>
        </p:spPr>
        <p:txBody>
          <a:bodyPr/>
          <a:lstStyle/>
          <a:p>
            <a:pPr algn="ctr"/>
            <a:r>
              <a:rPr lang="ru-RU" b="1" dirty="0" err="1" smtClean="0">
                <a:solidFill>
                  <a:srgbClr val="FF0000"/>
                </a:solidFill>
                <a:latin typeface="Times New Roman" panose="02020603050405020304" pitchFamily="18" charset="0"/>
                <a:cs typeface="Times New Roman" panose="02020603050405020304" pitchFamily="18" charset="0"/>
              </a:rPr>
              <a:t>Д.Г.Егорова-Ырыа</a:t>
            </a:r>
            <a:r>
              <a:rPr lang="ru-RU" b="1" dirty="0" smtClean="0">
                <a:solidFill>
                  <a:srgbClr val="FF0000"/>
                </a:solidFill>
                <a:latin typeface="Times New Roman" panose="02020603050405020304" pitchFamily="18" charset="0"/>
                <a:cs typeface="Times New Roman" panose="02020603050405020304" pitchFamily="18" charset="0"/>
              </a:rPr>
              <a:t> </a:t>
            </a:r>
            <a:r>
              <a:rPr lang="ru-RU" b="1" dirty="0" err="1" smtClean="0">
                <a:solidFill>
                  <a:srgbClr val="FF0000"/>
                </a:solidFill>
                <a:latin typeface="Times New Roman" panose="02020603050405020304" pitchFamily="18" charset="0"/>
                <a:cs typeface="Times New Roman" panose="02020603050405020304" pitchFamily="18" charset="0"/>
              </a:rPr>
              <a:t>Даарыйа</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1048642" name="Объект 2"/>
          <p:cNvSpPr>
            <a:spLocks noGrp="1"/>
          </p:cNvSpPr>
          <p:nvPr>
            <p:ph idx="1"/>
          </p:nvPr>
        </p:nvSpPr>
        <p:spPr>
          <a:xfrm>
            <a:off x="3887391" y="404664"/>
            <a:ext cx="4629150" cy="6120680"/>
          </a:xfrm>
        </p:spPr>
        <p:txBody>
          <a:bodyPr>
            <a:noAutofit/>
          </a:bodyPr>
          <a:lstStyle/>
          <a:p>
            <a:endParaRPr lang="sah-RU" sz="1600" dirty="0" smtClean="0">
              <a:latin typeface="Times New Roman" panose="02020603050405020304" pitchFamily="18" charset="0"/>
              <a:cs typeface="Times New Roman" panose="02020603050405020304" pitchFamily="18" charset="0"/>
            </a:endParaRPr>
          </a:p>
          <a:p>
            <a:pPr marL="0" indent="0" algn="just">
              <a:buNone/>
            </a:pPr>
            <a:r>
              <a:rPr lang="sah-RU"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sah-RU" sz="1600" b="1" dirty="0" smtClean="0">
                <a:latin typeface="Times New Roman" panose="02020603050405020304" pitchFamily="18" charset="0"/>
                <a:ea typeface="Calibri" panose="020F0502020204030204" pitchFamily="34" charset="0"/>
                <a:cs typeface="Times New Roman" panose="02020603050405020304" pitchFamily="18" charset="0"/>
              </a:rPr>
              <a:t>1941 </a:t>
            </a:r>
            <a:r>
              <a:rPr lang="sah-RU" sz="1600" b="1" dirty="0">
                <a:latin typeface="Times New Roman" panose="02020603050405020304" pitchFamily="18" charset="0"/>
                <a:ea typeface="Calibri" panose="020F0502020204030204" pitchFamily="34" charset="0"/>
                <a:cs typeface="Times New Roman" panose="02020603050405020304" pitchFamily="18" charset="0"/>
              </a:rPr>
              <a:t>с.сэрии са5аланар</a:t>
            </a:r>
            <a:r>
              <a:rPr lang="sah-RU" sz="1600" b="1" dirty="0" smtClean="0">
                <a:latin typeface="Times New Roman" panose="02020603050405020304" pitchFamily="18" charset="0"/>
                <a:ea typeface="Calibri" panose="020F0502020204030204" pitchFamily="34" charset="0"/>
                <a:cs typeface="Times New Roman" panose="02020603050405020304" pitchFamily="18" charset="0"/>
              </a:rPr>
              <a:t>.</a:t>
            </a:r>
            <a:r>
              <a:rPr lang="sah-RU" sz="1600" b="1" dirty="0">
                <a:latin typeface="Times New Roman" panose="02020603050405020304" pitchFamily="18" charset="0"/>
                <a:ea typeface="Calibri" panose="020F0502020204030204" pitchFamily="34" charset="0"/>
                <a:cs typeface="Times New Roman" panose="02020603050405020304" pitchFamily="18" charset="0"/>
              </a:rPr>
              <a:t> </a:t>
            </a:r>
            <a:r>
              <a:rPr lang="sah-RU" sz="1600" b="1" dirty="0" smtClean="0">
                <a:latin typeface="Times New Roman" panose="02020603050405020304" pitchFamily="18" charset="0"/>
                <a:ea typeface="Calibri" panose="020F0502020204030204" pitchFamily="34" charset="0"/>
                <a:cs typeface="Times New Roman" panose="02020603050405020304" pitchFamily="18" charset="0"/>
              </a:rPr>
              <a:t>О5о-дьахтар </a:t>
            </a:r>
            <a:r>
              <a:rPr lang="sah-RU" sz="1600" b="1" dirty="0">
                <a:latin typeface="Times New Roman" panose="02020603050405020304" pitchFamily="18" charset="0"/>
                <a:ea typeface="Calibri" panose="020F0502020204030204" pitchFamily="34" charset="0"/>
                <a:cs typeface="Times New Roman" panose="02020603050405020304" pitchFamily="18" charset="0"/>
              </a:rPr>
              <a:t>өттө хаалан тыылга кытаанах, күүстээх үлэ саҕаламмыт.Ас-таҥас тиийиммэт үлүгэрэ буолар.Барыта сэриигэ бара турар</a:t>
            </a:r>
            <a:r>
              <a:rPr lang="sah-RU" sz="1600" b="1" dirty="0" smtClean="0">
                <a:latin typeface="Times New Roman" panose="02020603050405020304" pitchFamily="18" charset="0"/>
                <a:ea typeface="Calibri" panose="020F0502020204030204" pitchFamily="34" charset="0"/>
                <a:cs typeface="Times New Roman" panose="02020603050405020304" pitchFamily="18" charset="0"/>
              </a:rPr>
              <a:t>.</a:t>
            </a:r>
          </a:p>
          <a:p>
            <a:pPr marL="0" indent="0" algn="just">
              <a:buNone/>
            </a:pPr>
            <a:r>
              <a:rPr lang="sah-RU" sz="1600" b="1" dirty="0" smtClean="0">
                <a:latin typeface="Times New Roman" panose="02020603050405020304" pitchFamily="18" charset="0"/>
                <a:ea typeface="Calibri" panose="020F0502020204030204" pitchFamily="34" charset="0"/>
                <a:cs typeface="Times New Roman" panose="02020603050405020304" pitchFamily="18" charset="0"/>
              </a:rPr>
              <a:t>	Эдэркээн </a:t>
            </a:r>
            <a:r>
              <a:rPr lang="sah-RU" sz="1600" b="1" dirty="0">
                <a:latin typeface="Times New Roman" panose="02020603050405020304" pitchFamily="18" charset="0"/>
                <a:ea typeface="Calibri" panose="020F0502020204030204" pitchFamily="34" charset="0"/>
                <a:cs typeface="Times New Roman" panose="02020603050405020304" pitchFamily="18" charset="0"/>
              </a:rPr>
              <a:t>17-лээх Даарыйа сэрии кэмигэр үлэни-хамнаһы кыайар буолан,араас үлэҕэ үлэлиир.Ол курдук хонуу биригэдьииринэн,ферма сэбиэдиссэйинэн сылдьыбыт.Ол </a:t>
            </a:r>
            <a:r>
              <a:rPr lang="sah-RU" sz="1600" b="1" dirty="0" smtClean="0">
                <a:latin typeface="Times New Roman" panose="02020603050405020304" pitchFamily="18" charset="0"/>
                <a:ea typeface="Calibri" panose="020F0502020204030204" pitchFamily="34" charset="0"/>
                <a:cs typeface="Times New Roman" panose="02020603050405020304" pitchFamily="18" charset="0"/>
              </a:rPr>
              <a:t>быыһыгар </a:t>
            </a:r>
            <a:r>
              <a:rPr lang="sah-RU" sz="1600" b="1" dirty="0">
                <a:latin typeface="Times New Roman" panose="02020603050405020304" pitchFamily="18" charset="0"/>
                <a:ea typeface="Calibri" panose="020F0502020204030204" pitchFamily="34" charset="0"/>
                <a:cs typeface="Times New Roman" panose="02020603050405020304" pitchFamily="18" charset="0"/>
              </a:rPr>
              <a:t>тулаайах хаалбыт убайын оҕолорун ииппитэ</a:t>
            </a:r>
            <a:r>
              <a:rPr lang="sah-RU" sz="1600" b="1" dirty="0" smtClean="0">
                <a:latin typeface="Times New Roman" panose="02020603050405020304" pitchFamily="18" charset="0"/>
                <a:ea typeface="Calibri" panose="020F0502020204030204" pitchFamily="34" charset="0"/>
                <a:cs typeface="Times New Roman" panose="02020603050405020304" pitchFamily="18" charset="0"/>
              </a:rPr>
              <a:t>.</a:t>
            </a:r>
            <a:r>
              <a:rPr lang="sah-RU" sz="1600" b="1" dirty="0">
                <a:latin typeface="Times New Roman" panose="02020603050405020304" pitchFamily="18" charset="0"/>
                <a:ea typeface="Calibri" panose="020F0502020204030204" pitchFamily="34" charset="0"/>
                <a:cs typeface="Times New Roman" panose="02020603050405020304" pitchFamily="18" charset="0"/>
              </a:rPr>
              <a:t> 1941-1945 сс.бэйэтин харыстаммакка үлэлээбит үлэтэ сыаналанан Сталин төбөлөөх мэтээлинэн </a:t>
            </a:r>
            <a:r>
              <a:rPr lang="sah-RU" sz="1600" b="1" dirty="0" smtClean="0">
                <a:latin typeface="Times New Roman" panose="02020603050405020304" pitchFamily="18" charset="0"/>
                <a:ea typeface="Calibri" panose="020F0502020204030204" pitchFamily="34" charset="0"/>
                <a:cs typeface="Times New Roman" panose="02020603050405020304" pitchFamily="18" charset="0"/>
              </a:rPr>
              <a:t>наҕараадаламмыт.</a:t>
            </a:r>
          </a:p>
          <a:p>
            <a:pPr marL="228600" indent="220980" algn="just">
              <a:lnSpc>
                <a:spcPct val="106000"/>
              </a:lnSpc>
              <a:spcAft>
                <a:spcPts val="800"/>
              </a:spcAft>
            </a:pPr>
            <a:r>
              <a:rPr lang="sah-RU" sz="1600" b="1" dirty="0">
                <a:latin typeface="Times New Roman" panose="02020603050405020304" pitchFamily="18" charset="0"/>
                <a:ea typeface="Calibri" panose="020F0502020204030204" pitchFamily="34" charset="0"/>
                <a:cs typeface="Times New Roman" panose="02020603050405020304" pitchFamily="18" charset="0"/>
              </a:rPr>
              <a:t>Кэлин 40-чатын ааһан баран оһуохайдаан саҕалаабыта.Ол дьарыга улам сайдан оһуохайдаан бириискэ тиксэр буолан барбыта.Кэлин олох даҕаны оройуоҥҥа «Дархан этээччи” аатын ылбыта.Онноо5ор 90 сааһыгар улуус ыһыаҕар оһуохайдаан түһүлгэни тэниппитэ.Онно киниэхэ «Ытык кырдьа5ас” бэлиэни туттарбыттара.95 сааһыгар сылдьан норуот ырыаһыта бу олохтон барбыта.</a:t>
            </a:r>
            <a:endParaRPr lang="ru-RU" sz="1600" b="1"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sz="1600" dirty="0">
              <a:latin typeface="Times New Roman" panose="02020603050405020304" pitchFamily="18" charset="0"/>
              <a:cs typeface="Times New Roman" panose="02020603050405020304" pitchFamily="18" charset="0"/>
            </a:endParaRPr>
          </a:p>
        </p:txBody>
      </p:sp>
      <p:sp>
        <p:nvSpPr>
          <p:cNvPr id="1048643" name="Текст 3"/>
          <p:cNvSpPr>
            <a:spLocks noGrp="1"/>
          </p:cNvSpPr>
          <p:nvPr>
            <p:ph type="body" sz="half" idx="2"/>
          </p:nvPr>
        </p:nvSpPr>
        <p:spPr>
          <a:xfrm>
            <a:off x="457199" y="5013175"/>
            <a:ext cx="3090206" cy="1296145"/>
          </a:xfrm>
        </p:spPr>
        <p:txBody>
          <a:bodyPr>
            <a:normAutofit fontScale="25000" lnSpcReduction="20000"/>
          </a:bodyPr>
          <a:lstStyle/>
          <a:p>
            <a:endParaRPr lang="ru-RU" dirty="0" smtClean="0"/>
          </a:p>
          <a:p>
            <a:pPr lvl="0" algn="ctr"/>
            <a:r>
              <a:rPr lang="sah-RU" sz="6400" b="1" dirty="0" smtClean="0">
                <a:solidFill>
                  <a:prstClr val="black"/>
                </a:solidFill>
                <a:latin typeface="Times New Roman" panose="02020603050405020304" pitchFamily="18" charset="0"/>
                <a:cs typeface="Times New Roman" panose="02020603050405020304" pitchFamily="18" charset="0"/>
              </a:rPr>
              <a:t>1924 </a:t>
            </a:r>
            <a:r>
              <a:rPr lang="sah-RU" sz="6400" b="1" dirty="0">
                <a:solidFill>
                  <a:prstClr val="black"/>
                </a:solidFill>
                <a:latin typeface="Times New Roman" panose="02020603050405020304" pitchFamily="18" charset="0"/>
                <a:cs typeface="Times New Roman" panose="02020603050405020304" pitchFamily="18" charset="0"/>
              </a:rPr>
              <a:t>с. сэтинньи 1 күнүгэрНьурба улууһун </a:t>
            </a:r>
            <a:r>
              <a:rPr lang="en-US" sz="6400" b="1" dirty="0">
                <a:solidFill>
                  <a:prstClr val="black"/>
                </a:solidFill>
                <a:latin typeface="Times New Roman" panose="02020603050405020304" pitchFamily="18" charset="0"/>
                <a:cs typeface="Times New Roman" panose="02020603050405020304" pitchFamily="18" charset="0"/>
              </a:rPr>
              <a:t>II-</a:t>
            </a:r>
            <a:r>
              <a:rPr lang="sah-RU" sz="6400" b="1" dirty="0">
                <a:solidFill>
                  <a:prstClr val="black"/>
                </a:solidFill>
                <a:latin typeface="Times New Roman" panose="02020603050405020304" pitchFamily="18" charset="0"/>
                <a:cs typeface="Times New Roman" panose="02020603050405020304" pitchFamily="18" charset="0"/>
              </a:rPr>
              <a:t>Бордоҥ нэһилиэгэр Чыраабаҕа дьадаҥы дьиэ кэргэҥҥэ күн сирин көрбүтэ</a:t>
            </a:r>
            <a:r>
              <a:rPr lang="sah-RU" sz="4000" dirty="0">
                <a:solidFill>
                  <a:prstClr val="black"/>
                </a:solidFill>
                <a:latin typeface="Times New Roman" panose="02020603050405020304" pitchFamily="18" charset="0"/>
                <a:cs typeface="Times New Roman" panose="02020603050405020304" pitchFamily="18" charset="0"/>
              </a:rPr>
              <a:t>.</a:t>
            </a:r>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pPr marL="342900" lvl="0" indent="-342900">
              <a:buFont typeface="Arial" pitchFamily="34" charset="0"/>
              <a:buChar char="•"/>
            </a:pPr>
            <a:r>
              <a:rPr lang="ru-RU" sz="1600" dirty="0">
                <a:solidFill>
                  <a:prstClr val="black"/>
                </a:solidFill>
                <a:latin typeface="Times New Roman" panose="02020603050405020304" pitchFamily="18" charset="0"/>
                <a:cs typeface="Times New Roman" panose="02020603050405020304" pitchFamily="18" charset="0"/>
              </a:rPr>
              <a:t>1924с. </a:t>
            </a:r>
            <a:r>
              <a:rPr lang="ru-RU" sz="1600" dirty="0" err="1">
                <a:solidFill>
                  <a:prstClr val="black"/>
                </a:solidFill>
                <a:latin typeface="Times New Roman" panose="02020603050405020304" pitchFamily="18" charset="0"/>
                <a:cs typeface="Times New Roman" panose="02020603050405020304" pitchFamily="18" charset="0"/>
              </a:rPr>
              <a:t>сэтинньи</a:t>
            </a:r>
            <a:r>
              <a:rPr lang="ru-RU" sz="1600" dirty="0">
                <a:solidFill>
                  <a:prstClr val="black"/>
                </a:solidFill>
                <a:latin typeface="Times New Roman" panose="02020603050405020304" pitchFamily="18" charset="0"/>
                <a:cs typeface="Times New Roman" panose="02020603050405020304" pitchFamily="18" charset="0"/>
              </a:rPr>
              <a:t> 1 </a:t>
            </a:r>
            <a:r>
              <a:rPr lang="sah-RU" sz="1600" dirty="0">
                <a:solidFill>
                  <a:prstClr val="black"/>
                </a:solidFill>
                <a:latin typeface="Times New Roman" panose="02020603050405020304" pitchFamily="18" charset="0"/>
                <a:cs typeface="Times New Roman" panose="02020603050405020304" pitchFamily="18" charset="0"/>
              </a:rPr>
              <a:t>күнүгэр </a:t>
            </a:r>
            <a:endParaRPr lang="sah-RU" sz="1600" dirty="0" smtClean="0">
              <a:solidFill>
                <a:prstClr val="black"/>
              </a:solidFill>
              <a:latin typeface="Times New Roman" panose="02020603050405020304" pitchFamily="18" charset="0"/>
              <a:cs typeface="Times New Roman" panose="02020603050405020304" pitchFamily="18" charset="0"/>
            </a:endParaRPr>
          </a:p>
          <a:p>
            <a:pPr lvl="0" algn="ctr"/>
            <a:endParaRPr lang="sah-RU" sz="4900" b="1" dirty="0" smtClean="0">
              <a:solidFill>
                <a:prstClr val="black"/>
              </a:solidFill>
              <a:latin typeface="Times New Roman" panose="02020603050405020304" pitchFamily="18" charset="0"/>
              <a:cs typeface="Times New Roman" panose="02020603050405020304" pitchFamily="18" charset="0"/>
            </a:endParaRPr>
          </a:p>
        </p:txBody>
      </p:sp>
      <p:pic>
        <p:nvPicPr>
          <p:cNvPr id="2097174" name="Рисунок 4" descr="1743678184646"/>
          <p:cNvPicPr>
            <a:picLocks/>
          </p:cNvPicPr>
          <p:nvPr/>
        </p:nvPicPr>
        <p:blipFill>
          <a:blip r:embed="rId3"/>
          <a:srcRect/>
          <a:stretch>
            <a:fillRect/>
          </a:stretch>
        </p:blipFill>
        <p:spPr bwMode="auto">
          <a:xfrm>
            <a:off x="457199" y="1124744"/>
            <a:ext cx="3008313" cy="352839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5" name="Рисунок 5"/>
          <p:cNvPicPr>
            <a:picLocks noChangeAspect="1"/>
          </p:cNvPicPr>
          <p:nvPr/>
        </p:nvPicPr>
        <p:blipFill>
          <a:blip r:embed="rId2"/>
          <a:stretch>
            <a:fillRect/>
          </a:stretch>
        </p:blipFill>
        <p:spPr>
          <a:xfrm>
            <a:off x="0" y="0"/>
            <a:ext cx="9144000" cy="6858000"/>
          </a:xfrm>
          <a:prstGeom prst="rect">
            <a:avLst/>
          </a:prstGeom>
        </p:spPr>
      </p:pic>
      <p:sp>
        <p:nvSpPr>
          <p:cNvPr id="1048644" name="Заголовок 1"/>
          <p:cNvSpPr>
            <a:spLocks noGrp="1"/>
          </p:cNvSpPr>
          <p:nvPr>
            <p:ph type="title"/>
          </p:nvPr>
        </p:nvSpPr>
        <p:spPr>
          <a:xfrm>
            <a:off x="457200" y="273050"/>
            <a:ext cx="3008313" cy="923702"/>
          </a:xfrm>
        </p:spPr>
        <p:txBody>
          <a:bodyPr>
            <a:norm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Алексей Егорович</a:t>
            </a:r>
            <a:br>
              <a:rPr lang="ru-RU" sz="2000" b="1" dirty="0" smtClean="0">
                <a:solidFill>
                  <a:srgbClr val="FF0000"/>
                </a:solidFill>
                <a:latin typeface="Times New Roman" panose="02020603050405020304" pitchFamily="18" charset="0"/>
                <a:cs typeface="Times New Roman" panose="02020603050405020304"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Николаев</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1048645" name="Объект 2"/>
          <p:cNvSpPr>
            <a:spLocks noGrp="1"/>
          </p:cNvSpPr>
          <p:nvPr>
            <p:ph idx="1"/>
          </p:nvPr>
        </p:nvSpPr>
        <p:spPr>
          <a:xfrm>
            <a:off x="3887391" y="987426"/>
            <a:ext cx="4629150" cy="5537918"/>
          </a:xfrm>
        </p:spPr>
        <p:txBody>
          <a:bodyPr>
            <a:noAutofit/>
          </a:bodyPr>
          <a:lstStyle/>
          <a:p>
            <a:pPr marL="228600" indent="220980" algn="just">
              <a:lnSpc>
                <a:spcPct val="107000"/>
              </a:lnSpc>
              <a:spcAft>
                <a:spcPts val="800"/>
              </a:spcAft>
            </a:pPr>
            <a:r>
              <a:rPr lang="sah-RU" sz="1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Алексей Егорович </a:t>
            </a:r>
            <a:r>
              <a:rPr lang="sah-RU" sz="1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Николаев 1950 сыллаахха колхозтаах дьиэ кэргэнигэр </a:t>
            </a:r>
            <a:r>
              <a:rPr lang="sah-RU" sz="1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төрөөбүтэ.</a:t>
            </a:r>
            <a:r>
              <a:rPr lang="sah-RU" sz="1600" b="1" dirty="0" smtClean="0">
                <a:latin typeface="Times New Roman" panose="02020603050405020304" pitchFamily="18" charset="0"/>
                <a:ea typeface="Calibri" panose="020F0502020204030204" pitchFamily="34" charset="0"/>
                <a:cs typeface="Times New Roman" panose="02020603050405020304" pitchFamily="18" charset="0"/>
              </a:rPr>
              <a:t>1973 </a:t>
            </a:r>
            <a:r>
              <a:rPr lang="sah-RU" sz="1600" b="1" dirty="0">
                <a:latin typeface="Times New Roman" panose="02020603050405020304" pitchFamily="18" charset="0"/>
                <a:ea typeface="Calibri" panose="020F0502020204030204" pitchFamily="34" charset="0"/>
                <a:cs typeface="Times New Roman" panose="02020603050405020304" pitchFamily="18" charset="0"/>
              </a:rPr>
              <a:t>сыллаахха Дьокуускайдаа5ы финансовай-кредитнэй техникуму </a:t>
            </a:r>
            <a:r>
              <a:rPr lang="sah-RU" sz="1600" b="1" dirty="0" smtClean="0">
                <a:latin typeface="Times New Roman" panose="02020603050405020304" pitchFamily="18" charset="0"/>
                <a:ea typeface="Calibri" panose="020F0502020204030204" pitchFamily="34" charset="0"/>
                <a:cs typeface="Times New Roman" panose="02020603050405020304" pitchFamily="18" charset="0"/>
              </a:rPr>
              <a:t>бүтэрбитэ.1985 </a:t>
            </a:r>
            <a:r>
              <a:rPr lang="sah-RU" sz="1600" b="1" dirty="0">
                <a:latin typeface="Times New Roman" panose="02020603050405020304" pitchFamily="18" charset="0"/>
                <a:ea typeface="Calibri" panose="020F0502020204030204" pitchFamily="34" charset="0"/>
                <a:cs typeface="Times New Roman" panose="02020603050405020304" pitchFamily="18" charset="0"/>
              </a:rPr>
              <a:t>сыллаахха Иркутскайдаа5ы Норуот хаһаайыстыбатын институт “финансы и кредит” специальноһыгар үөрэнэн бүтэрбитэ</a:t>
            </a:r>
            <a:r>
              <a:rPr lang="sah-RU" sz="1600" b="1" dirty="0" smtClean="0">
                <a:latin typeface="Times New Roman" panose="02020603050405020304" pitchFamily="18" charset="0"/>
                <a:ea typeface="Calibri" panose="020F0502020204030204" pitchFamily="34" charset="0"/>
                <a:cs typeface="Times New Roman" panose="02020603050405020304" pitchFamily="18" charset="0"/>
              </a:rPr>
              <a:t>.</a:t>
            </a:r>
          </a:p>
          <a:p>
            <a:pPr marL="228600" indent="220980" algn="just">
              <a:lnSpc>
                <a:spcPct val="107000"/>
              </a:lnSpc>
              <a:spcAft>
                <a:spcPts val="800"/>
              </a:spcAft>
            </a:pPr>
            <a:r>
              <a:rPr lang="sah-RU" sz="1600" b="1" dirty="0" smtClean="0">
                <a:latin typeface="Times New Roman" panose="02020603050405020304" pitchFamily="18" charset="0"/>
                <a:ea typeface="Calibri" panose="020F0502020204030204" pitchFamily="34" charset="0"/>
                <a:cs typeface="Times New Roman" panose="02020603050405020304" pitchFamily="18" charset="0"/>
              </a:rPr>
              <a:t>1995 </a:t>
            </a:r>
            <a:r>
              <a:rPr lang="sah-RU" sz="1600" b="1" dirty="0">
                <a:latin typeface="Times New Roman" panose="02020603050405020304" pitchFamily="18" charset="0"/>
                <a:ea typeface="Calibri" panose="020F0502020204030204" pitchFamily="34" charset="0"/>
                <a:cs typeface="Times New Roman" panose="02020603050405020304" pitchFamily="18" charset="0"/>
              </a:rPr>
              <a:t>сыллаахтан Саха Республикатын Федеральнай Казначействотын салайааччытынан олохтон барыар диэри </a:t>
            </a:r>
            <a:r>
              <a:rPr lang="sah-RU" sz="1600" b="1" dirty="0" smtClean="0">
                <a:latin typeface="Times New Roman" panose="02020603050405020304" pitchFamily="18" charset="0"/>
                <a:ea typeface="Calibri" panose="020F0502020204030204" pitchFamily="34" charset="0"/>
                <a:cs typeface="Times New Roman" panose="02020603050405020304" pitchFamily="18" charset="0"/>
              </a:rPr>
              <a:t>үлэлээбитэ.</a:t>
            </a:r>
            <a:r>
              <a:rPr lang="ru-RU" sz="1600" b="1" dirty="0">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latin typeface="Times New Roman" panose="02020603050405020304" pitchFamily="18" charset="0"/>
                <a:ea typeface="Calibri" panose="020F0502020204030204" pitchFamily="34" charset="0"/>
                <a:cs typeface="Times New Roman" panose="02020603050405020304" pitchFamily="18" charset="0"/>
              </a:rPr>
              <a:t>Финансовай</a:t>
            </a:r>
            <a:r>
              <a:rPr lang="ru-RU" sz="1600" b="1" dirty="0">
                <a:latin typeface="Times New Roman" panose="02020603050405020304" pitchFamily="18" charset="0"/>
                <a:ea typeface="Calibri" panose="020F0502020204030204" pitchFamily="34" charset="0"/>
                <a:cs typeface="Times New Roman" panose="02020603050405020304" pitchFamily="18" charset="0"/>
              </a:rPr>
              <a:t> </a:t>
            </a:r>
            <a:r>
              <a:rPr lang="sah-RU" sz="1600" b="1" dirty="0">
                <a:latin typeface="Times New Roman" panose="02020603050405020304" pitchFamily="18" charset="0"/>
                <a:ea typeface="Calibri" panose="020F0502020204030204" pitchFamily="34" charset="0"/>
                <a:cs typeface="Times New Roman" panose="02020603050405020304" pitchFamily="18" charset="0"/>
              </a:rPr>
              <a:t>Үлэ </a:t>
            </a:r>
            <a:r>
              <a:rPr lang="ru-RU" sz="1600" b="1" dirty="0" err="1">
                <a:latin typeface="Times New Roman" panose="02020603050405020304" pitchFamily="18" charset="0"/>
                <a:ea typeface="Calibri" panose="020F0502020204030204" pitchFamily="34" charset="0"/>
                <a:cs typeface="Times New Roman" panose="02020603050405020304" pitchFamily="18" charset="0"/>
              </a:rPr>
              <a:t>туйгуна</a:t>
            </a:r>
            <a:r>
              <a:rPr lang="ru-RU" sz="1600" b="1" dirty="0">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a:latin typeface="Times New Roman" panose="02020603050405020304" pitchFamily="18" charset="0"/>
                <a:ea typeface="Calibri" panose="020F0502020204030204" pitchFamily="34" charset="0"/>
                <a:cs typeface="Times New Roman" panose="02020603050405020304" pitchFamily="18" charset="0"/>
              </a:rPr>
              <a:t>бэлиэ</a:t>
            </a:r>
            <a:r>
              <a:rPr lang="ru-RU" sz="1600" b="1" dirty="0">
                <a:latin typeface="Times New Roman" panose="02020603050405020304" pitchFamily="18" charset="0"/>
                <a:ea typeface="Calibri" panose="020F0502020204030204" pitchFamily="34" charset="0"/>
                <a:cs typeface="Times New Roman" panose="02020603050405020304" pitchFamily="18" charset="0"/>
              </a:rPr>
              <a:t>, </a:t>
            </a:r>
            <a:r>
              <a:rPr lang="ru-RU" sz="1600" b="1" dirty="0" smtClean="0">
                <a:latin typeface="Times New Roman" panose="02020603050405020304" pitchFamily="18" charset="0"/>
                <a:ea typeface="Calibri" panose="020F0502020204030204" pitchFamily="34" charset="0"/>
                <a:cs typeface="Times New Roman" panose="02020603050405020304" pitchFamily="18" charset="0"/>
              </a:rPr>
              <a:t>«200 </a:t>
            </a:r>
            <a:r>
              <a:rPr lang="ru-RU" sz="1600" b="1" dirty="0">
                <a:latin typeface="Times New Roman" panose="02020603050405020304" pitchFamily="18" charset="0"/>
                <a:ea typeface="Calibri" panose="020F0502020204030204" pitchFamily="34" charset="0"/>
                <a:cs typeface="Times New Roman" panose="02020603050405020304" pitchFamily="18" charset="0"/>
              </a:rPr>
              <a:t>лет Министерству финансов Российской Федерации</a:t>
            </a:r>
            <a:r>
              <a:rPr lang="ru-RU" sz="1600"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b="1" dirty="0" err="1" smtClean="0">
                <a:latin typeface="Times New Roman" panose="02020603050405020304" pitchFamily="18" charset="0"/>
                <a:ea typeface="Calibri" panose="020F0502020204030204" pitchFamily="34" charset="0"/>
                <a:cs typeface="Times New Roman" panose="02020603050405020304" pitchFamily="18" charset="0"/>
              </a:rPr>
              <a:t>мэтээллэринэн</a:t>
            </a:r>
            <a:r>
              <a:rPr lang="ru-RU" sz="1600"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b="1" dirty="0">
                <a:latin typeface="Times New Roman" panose="02020603050405020304" pitchFamily="18" charset="0"/>
                <a:ea typeface="Calibri" panose="020F0502020204030204" pitchFamily="34" charset="0"/>
                <a:cs typeface="Times New Roman" panose="02020603050405020304" pitchFamily="18" charset="0"/>
              </a:rPr>
              <a:t>на</a:t>
            </a:r>
            <a:r>
              <a:rPr lang="sah-RU" sz="1600" b="1" dirty="0">
                <a:latin typeface="Times New Roman" panose="02020603050405020304" pitchFamily="18" charset="0"/>
                <a:ea typeface="Calibri" panose="020F0502020204030204" pitchFamily="34" charset="0"/>
                <a:cs typeface="Times New Roman" panose="02020603050405020304" pitchFamily="18" charset="0"/>
              </a:rPr>
              <a:t>ҕараадаламмыта. </a:t>
            </a:r>
            <a:r>
              <a:rPr lang="sah-RU" sz="1600" b="1" dirty="0" smtClean="0">
                <a:latin typeface="Times New Roman" panose="02020603050405020304" pitchFamily="18" charset="0"/>
                <a:ea typeface="Calibri" panose="020F0502020204030204" pitchFamily="34" charset="0"/>
                <a:cs typeface="Times New Roman" panose="02020603050405020304" pitchFamily="18" charset="0"/>
              </a:rPr>
              <a:t>«</a:t>
            </a:r>
            <a:r>
              <a:rPr lang="sah-RU" sz="1600" b="1" dirty="0">
                <a:latin typeface="Times New Roman" panose="02020603050405020304" pitchFamily="18" charset="0"/>
                <a:ea typeface="Calibri" panose="020F0502020204030204" pitchFamily="34" charset="0"/>
                <a:cs typeface="Times New Roman" panose="02020603050405020304" pitchFamily="18" charset="0"/>
              </a:rPr>
              <a:t>Саха Республикатын Үтүөлээх экономиһа», «Саха сирин авиациятын бочуоттаах үлэһитэ», «Российскай Федерация үтүөлээх экономиһа», “Ньурба улууһун бочуоттаах гражданина”.</a:t>
            </a:r>
            <a:endParaRPr lang="ru-RU" sz="16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sah-RU" sz="16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6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sah-RU" sz="16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228600" indent="220980" algn="just">
              <a:lnSpc>
                <a:spcPct val="107000"/>
              </a:lnSpc>
              <a:spcAft>
                <a:spcPts val="800"/>
              </a:spcAft>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97176" name="Рисунок 4" descr="C:\Users\Елизавета\Pictures\1743755173921.jpg"/>
          <p:cNvPicPr>
            <a:picLocks/>
          </p:cNvPicPr>
          <p:nvPr/>
        </p:nvPicPr>
        <p:blipFill>
          <a:blip r:embed="rId3" cstate="print"/>
          <a:srcRect/>
          <a:stretch>
            <a:fillRect/>
          </a:stretch>
        </p:blipFill>
        <p:spPr bwMode="auto">
          <a:xfrm>
            <a:off x="611560" y="1707506"/>
            <a:ext cx="2962672" cy="409775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7" name="Рисунок 5"/>
          <p:cNvPicPr>
            <a:picLocks noChangeAspect="1"/>
          </p:cNvPicPr>
          <p:nvPr/>
        </p:nvPicPr>
        <p:blipFill>
          <a:blip r:embed="rId2"/>
          <a:stretch>
            <a:fillRect/>
          </a:stretch>
        </p:blipFill>
        <p:spPr>
          <a:xfrm>
            <a:off x="0" y="0"/>
            <a:ext cx="9144000" cy="6858000"/>
          </a:xfrm>
          <a:prstGeom prst="rect">
            <a:avLst/>
          </a:prstGeom>
        </p:spPr>
      </p:pic>
      <p:sp>
        <p:nvSpPr>
          <p:cNvPr id="1048646" name="Заголовок 1"/>
          <p:cNvSpPr>
            <a:spLocks noGrp="1"/>
          </p:cNvSpPr>
          <p:nvPr>
            <p:ph type="title"/>
          </p:nvPr>
        </p:nvSpPr>
        <p:spPr/>
        <p:txBody>
          <a:bodyPr>
            <a:norm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Владимир Константинович </a:t>
            </a:r>
            <a:r>
              <a:rPr lang="ru-RU" sz="2000" b="1" dirty="0" err="1" smtClean="0">
                <a:solidFill>
                  <a:srgbClr val="FF0000"/>
                </a:solidFill>
                <a:latin typeface="Times New Roman" panose="02020603050405020304" pitchFamily="18" charset="0"/>
                <a:cs typeface="Times New Roman" panose="02020603050405020304" pitchFamily="18" charset="0"/>
              </a:rPr>
              <a:t>Гаврильев</a:t>
            </a:r>
            <a:endParaRPr lang="ru-RU" sz="2000" b="1" dirty="0">
              <a:solidFill>
                <a:srgbClr val="FF0000"/>
              </a:solidFill>
              <a:latin typeface="Times New Roman" panose="02020603050405020304" pitchFamily="18" charset="0"/>
              <a:cs typeface="Times New Roman" panose="02020603050405020304" pitchFamily="18" charset="0"/>
            </a:endParaRPr>
          </a:p>
        </p:txBody>
      </p:sp>
      <p:pic>
        <p:nvPicPr>
          <p:cNvPr id="2097178" name="Объект 4"/>
          <p:cNvPicPr>
            <a:picLocks noGrp="1" noChangeAspect="1"/>
          </p:cNvPicPr>
          <p:nvPr>
            <p:ph idx="1"/>
          </p:nvPr>
        </p:nvPicPr>
        <p:blipFill>
          <a:blip r:embed="rId3" cstate="print"/>
          <a:stretch>
            <a:fillRect/>
          </a:stretch>
        </p:blipFill>
        <p:spPr>
          <a:xfrm>
            <a:off x="549817" y="2057400"/>
            <a:ext cx="3008313" cy="3722092"/>
          </a:xfrm>
        </p:spPr>
      </p:pic>
      <p:sp>
        <p:nvSpPr>
          <p:cNvPr id="1048647" name="Прямоугольник 2"/>
          <p:cNvSpPr/>
          <p:nvPr/>
        </p:nvSpPr>
        <p:spPr>
          <a:xfrm>
            <a:off x="3635896" y="1352145"/>
            <a:ext cx="4896544" cy="4981575"/>
          </a:xfrm>
          <a:prstGeom prst="rect">
            <a:avLst/>
          </a:prstGeom>
        </p:spPr>
        <p:txBody>
          <a:bodyPr wrap="square">
            <a:spAutoFit/>
          </a:bodyPr>
          <a:lstStyle/>
          <a:p>
            <a:pPr>
              <a:lnSpc>
                <a:spcPct val="107000"/>
              </a:lnSpc>
              <a:spcAft>
                <a:spcPts val="800"/>
              </a:spcAft>
            </a:pPr>
            <a:r>
              <a:rPr lang="sah-RU" b="1" dirty="0">
                <a:latin typeface="Times New Roman" panose="02020603050405020304" pitchFamily="18" charset="0"/>
                <a:ea typeface="Calibri" panose="020F0502020204030204" pitchFamily="34" charset="0"/>
                <a:cs typeface="Times New Roman" panose="02020603050405020304" pitchFamily="18" charset="0"/>
              </a:rPr>
              <a:t>Муус устар 28 күнүгэр 1947с. Бүлүү улууһун Өкүндү нэһилиэгэр төрөөбүтэ;</a:t>
            </a:r>
            <a:endParaRPr lang="ru-RU"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ah-RU" b="1" dirty="0">
                <a:latin typeface="Times New Roman" panose="02020603050405020304" pitchFamily="18" charset="0"/>
                <a:ea typeface="Calibri" panose="020F0502020204030204" pitchFamily="34" charset="0"/>
                <a:cs typeface="Times New Roman" panose="02020603050405020304" pitchFamily="18" charset="0"/>
              </a:rPr>
              <a:t>1954-1958с.Өкүндү начаалынай кылааһыгар үөрэнэр;</a:t>
            </a:r>
            <a:endParaRPr lang="ru-RU"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ah-RU" b="1" dirty="0">
                <a:latin typeface="Times New Roman" panose="02020603050405020304" pitchFamily="18" charset="0"/>
                <a:ea typeface="Calibri" panose="020F0502020204030204" pitchFamily="34" charset="0"/>
                <a:cs typeface="Times New Roman" panose="02020603050405020304" pitchFamily="18" charset="0"/>
              </a:rPr>
              <a:t>1959-1062с.Чернышевскай 8 кылаастаах оскуолатыгар үөрэммитэ.</a:t>
            </a:r>
            <a:endParaRPr lang="ru-RU"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sah-RU" b="1" dirty="0">
                <a:latin typeface="Times New Roman" panose="02020603050405020304" pitchFamily="18" charset="0"/>
                <a:ea typeface="Calibri" panose="020F0502020204030204" pitchFamily="34" charset="0"/>
                <a:cs typeface="Times New Roman" panose="02020603050405020304" pitchFamily="18" charset="0"/>
              </a:rPr>
              <a:t>1963-1969с.Бүлүүтээҕи педагогическай училище студена</a:t>
            </a:r>
            <a:r>
              <a:rPr lang="ru-RU" b="1"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ru-RU" b="1" dirty="0">
                <a:latin typeface="Times New Roman" panose="02020603050405020304" pitchFamily="18" charset="0"/>
                <a:ea typeface="Calibri" panose="020F0502020204030204" pitchFamily="34" charset="0"/>
                <a:cs typeface="Times New Roman" panose="02020603050405020304" pitchFamily="18" charset="0"/>
              </a:rPr>
              <a:t>1977-1978с.Благовещенскайдаа5ы </a:t>
            </a:r>
            <a:r>
              <a:rPr lang="ru-RU" b="1" dirty="0" err="1">
                <a:latin typeface="Times New Roman" panose="02020603050405020304" pitchFamily="18" charset="0"/>
                <a:ea typeface="Calibri" panose="020F0502020204030204" pitchFamily="34" charset="0"/>
                <a:cs typeface="Times New Roman" panose="02020603050405020304" pitchFamily="18" charset="0"/>
              </a:rPr>
              <a:t>педагогическай</a:t>
            </a:r>
            <a:r>
              <a:rPr lang="ru-RU" b="1" dirty="0">
                <a:latin typeface="Times New Roman" panose="02020603050405020304" pitchFamily="18" charset="0"/>
                <a:ea typeface="Calibri" panose="020F0502020204030204" pitchFamily="34" charset="0"/>
                <a:cs typeface="Times New Roman" panose="02020603050405020304" pitchFamily="18" charset="0"/>
              </a:rPr>
              <a:t> институту </a:t>
            </a:r>
            <a:r>
              <a:rPr lang="ru-RU" b="1" dirty="0" err="1">
                <a:latin typeface="Times New Roman" panose="02020603050405020304" pitchFamily="18" charset="0"/>
                <a:ea typeface="Calibri" panose="020F0502020204030204" pitchFamily="34" charset="0"/>
                <a:cs typeface="Times New Roman" panose="02020603050405020304" pitchFamily="18" charset="0"/>
              </a:rPr>
              <a:t>кэтэхтэн</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sah-RU" b="1" dirty="0">
                <a:latin typeface="Times New Roman" panose="02020603050405020304" pitchFamily="18" charset="0"/>
                <a:ea typeface="Calibri" panose="020F0502020204030204" pitchFamily="34" charset="0"/>
                <a:cs typeface="Times New Roman" panose="02020603050405020304" pitchFamily="18" charset="0"/>
              </a:rPr>
              <a:t>бүтэрэр</a:t>
            </a:r>
            <a:r>
              <a:rPr lang="ru-RU" b="1"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ru-RU" b="1" dirty="0">
                <a:latin typeface="Times New Roman" panose="02020603050405020304" pitchFamily="18" charset="0"/>
                <a:ea typeface="Calibri" panose="020F0502020204030204" pitchFamily="34" charset="0"/>
                <a:cs typeface="Times New Roman" panose="02020603050405020304" pitchFamily="18" charset="0"/>
              </a:rPr>
              <a:t>1969-2009с. </a:t>
            </a:r>
            <a:r>
              <a:rPr lang="ru-RU" b="1" dirty="0" err="1">
                <a:latin typeface="Times New Roman" panose="02020603050405020304" pitchFamily="18" charset="0"/>
                <a:ea typeface="Calibri" panose="020F0502020204030204" pitchFamily="34" charset="0"/>
                <a:cs typeface="Times New Roman" panose="02020603050405020304" pitchFamily="18" charset="0"/>
              </a:rPr>
              <a:t>Ньурбачаан</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оскуолатыгар</a:t>
            </a:r>
            <a:r>
              <a:rPr lang="ru-RU" b="1" dirty="0">
                <a:latin typeface="Times New Roman" panose="02020603050405020304" pitchFamily="18" charset="0"/>
                <a:ea typeface="Calibri" panose="020F0502020204030204" pitchFamily="34" charset="0"/>
                <a:cs typeface="Times New Roman" panose="02020603050405020304" pitchFamily="18" charset="0"/>
              </a:rPr>
              <a:t> физкультура </a:t>
            </a:r>
            <a:r>
              <a:rPr lang="ru-RU" b="1" dirty="0" err="1">
                <a:latin typeface="Times New Roman" panose="02020603050405020304" pitchFamily="18" charset="0"/>
                <a:ea typeface="Calibri" panose="020F0502020204030204" pitchFamily="34" charset="0"/>
                <a:cs typeface="Times New Roman" panose="02020603050405020304" pitchFamily="18" charset="0"/>
              </a:rPr>
              <a:t>учууталынан</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sah-RU" b="1" dirty="0">
                <a:latin typeface="Times New Roman" panose="02020603050405020304" pitchFamily="18" charset="0"/>
                <a:ea typeface="Calibri" panose="020F0502020204030204" pitchFamily="34" charset="0"/>
                <a:cs typeface="Times New Roman" panose="02020603050405020304" pitchFamily="18" charset="0"/>
              </a:rPr>
              <a:t>үлэлиир</a:t>
            </a:r>
            <a:r>
              <a:rPr lang="ru-RU" b="1"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ru-RU" b="1" dirty="0">
                <a:latin typeface="Times New Roman" panose="02020603050405020304" pitchFamily="18" charset="0"/>
                <a:ea typeface="Calibri" panose="020F0502020204030204" pitchFamily="34" charset="0"/>
                <a:cs typeface="Times New Roman" panose="02020603050405020304" pitchFamily="18" charset="0"/>
              </a:rPr>
              <a:t>1989-2000с. 16 </a:t>
            </a:r>
            <a:r>
              <a:rPr lang="ru-RU" b="1" dirty="0" err="1">
                <a:latin typeface="Times New Roman" panose="02020603050405020304" pitchFamily="18" charset="0"/>
                <a:ea typeface="Calibri" panose="020F0502020204030204" pitchFamily="34" charset="0"/>
                <a:cs typeface="Times New Roman" panose="02020603050405020304" pitchFamily="18" charset="0"/>
              </a:rPr>
              <a:t>сыл</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Ньурбачаан</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оскуолатын</a:t>
            </a:r>
            <a:r>
              <a:rPr lang="ru-RU" b="1" dirty="0">
                <a:latin typeface="Times New Roman" panose="02020603050405020304" pitchFamily="18" charset="0"/>
                <a:ea typeface="Calibri" panose="020F0502020204030204" pitchFamily="34" charset="0"/>
                <a:cs typeface="Times New Roman" panose="02020603050405020304" pitchFamily="18" charset="0"/>
              </a:rPr>
              <a:t> директора.</a:t>
            </a:r>
            <a:endParaRPr lang="ru-RU"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9" name="Рисунок 6"/>
          <p:cNvPicPr>
            <a:picLocks noChangeAspect="1"/>
          </p:cNvPicPr>
          <p:nvPr/>
        </p:nvPicPr>
        <p:blipFill>
          <a:blip r:embed="rId2"/>
          <a:stretch>
            <a:fillRect/>
          </a:stretch>
        </p:blipFill>
        <p:spPr>
          <a:xfrm>
            <a:off x="0" y="0"/>
            <a:ext cx="9144000" cy="6858000"/>
          </a:xfrm>
          <a:prstGeom prst="rect">
            <a:avLst/>
          </a:prstGeom>
        </p:spPr>
      </p:pic>
      <p:sp>
        <p:nvSpPr>
          <p:cNvPr id="1048648" name="Заголовок 1"/>
          <p:cNvSpPr>
            <a:spLocks noGrp="1"/>
          </p:cNvSpPr>
          <p:nvPr>
            <p:ph type="title"/>
          </p:nvPr>
        </p:nvSpPr>
        <p:spPr>
          <a:xfrm>
            <a:off x="457200" y="273050"/>
            <a:ext cx="3008313" cy="779686"/>
          </a:xfrm>
        </p:spPr>
        <p:txBody>
          <a:bodyPr>
            <a:normAutofit/>
          </a:bodyPr>
          <a:lstStyle/>
          <a:p>
            <a:pPr algn="ctr"/>
            <a:r>
              <a:rPr lang="sah-RU" sz="2000" b="1" dirty="0" smtClean="0">
                <a:solidFill>
                  <a:srgbClr val="FF0000"/>
                </a:solidFill>
                <a:latin typeface="Times New Roman" panose="02020603050405020304" pitchFamily="18" charset="0"/>
                <a:cs typeface="Times New Roman" panose="02020603050405020304" pitchFamily="18" charset="0"/>
              </a:rPr>
              <a:t>Яковлев Семен Мануилович</a:t>
            </a:r>
            <a:endParaRPr lang="ru-RU" sz="2000" b="1" dirty="0">
              <a:solidFill>
                <a:srgbClr val="FF0000"/>
              </a:solidFill>
              <a:latin typeface="Times New Roman" panose="02020603050405020304" pitchFamily="18" charset="0"/>
              <a:cs typeface="Times New Roman" panose="02020603050405020304" pitchFamily="18" charset="0"/>
            </a:endParaRPr>
          </a:p>
        </p:txBody>
      </p:sp>
      <p:pic>
        <p:nvPicPr>
          <p:cNvPr id="2097180" name="Объект 4"/>
          <p:cNvPicPr>
            <a:picLocks noGrp="1" noChangeAspect="1"/>
          </p:cNvPicPr>
          <p:nvPr>
            <p:ph idx="1"/>
          </p:nvPr>
        </p:nvPicPr>
        <p:blipFill>
          <a:blip r:embed="rId3" cstate="print"/>
          <a:stretch>
            <a:fillRect/>
          </a:stretch>
        </p:blipFill>
        <p:spPr>
          <a:xfrm>
            <a:off x="457200" y="1469802"/>
            <a:ext cx="3008314" cy="3471365"/>
          </a:xfrm>
        </p:spPr>
      </p:pic>
      <p:sp>
        <p:nvSpPr>
          <p:cNvPr id="1048649" name="Текст 3"/>
          <p:cNvSpPr>
            <a:spLocks noGrp="1"/>
          </p:cNvSpPr>
          <p:nvPr>
            <p:ph type="body" sz="half" idx="2"/>
          </p:nvPr>
        </p:nvSpPr>
        <p:spPr>
          <a:xfrm>
            <a:off x="457199" y="1490662"/>
            <a:ext cx="3008312" cy="4929411"/>
          </a:xfrm>
        </p:spPr>
        <p:txBody>
          <a:bodyPr>
            <a:normAutofit fontScale="92500" lnSpcReduction="10000"/>
          </a:bodyPr>
          <a:lstStyle/>
          <a:p>
            <a:endParaRPr lang="sah-RU" dirty="0" smtClean="0"/>
          </a:p>
          <a:p>
            <a:endParaRPr lang="sah-RU" dirty="0"/>
          </a:p>
          <a:p>
            <a:endParaRPr lang="sah-RU" dirty="0" smtClean="0"/>
          </a:p>
          <a:p>
            <a:endParaRPr lang="sah-RU" dirty="0"/>
          </a:p>
          <a:p>
            <a:endParaRPr lang="sah-RU" dirty="0" smtClean="0"/>
          </a:p>
          <a:p>
            <a:endParaRPr lang="sah-RU" dirty="0"/>
          </a:p>
          <a:p>
            <a:endParaRPr lang="sah-RU" dirty="0" smtClean="0"/>
          </a:p>
          <a:p>
            <a:endParaRPr lang="sah-RU" dirty="0"/>
          </a:p>
          <a:p>
            <a:endParaRPr lang="sah-RU" dirty="0" smtClean="0"/>
          </a:p>
          <a:p>
            <a:endParaRPr lang="sah-RU" dirty="0"/>
          </a:p>
          <a:p>
            <a:endParaRPr lang="sah-RU" dirty="0" smtClean="0"/>
          </a:p>
          <a:p>
            <a:endParaRPr lang="sah-RU" dirty="0"/>
          </a:p>
          <a:p>
            <a:endParaRPr lang="sah-RU" dirty="0" smtClean="0"/>
          </a:p>
          <a:p>
            <a:endParaRPr lang="sah-RU" dirty="0"/>
          </a:p>
          <a:p>
            <a:endParaRPr lang="sah-RU" sz="16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endParaRPr lang="sah-RU"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r>
              <a:rPr lang="sah-RU" sz="16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Семен </a:t>
            </a:r>
            <a:r>
              <a:rPr lang="sah-RU"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Манулович 1926 сыллаахха атырдьах ыйын 15 күнүгэр Ньурбачаан нэһилиэгэр дьадаҥы дьиэ кэргэҥҥэ </a:t>
            </a:r>
            <a:r>
              <a:rPr lang="sah-RU" sz="16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төрөөбүт.</a:t>
            </a:r>
            <a:endParaRPr lang="ru-RU" dirty="0"/>
          </a:p>
        </p:txBody>
      </p:sp>
      <p:sp>
        <p:nvSpPr>
          <p:cNvPr id="1048650" name="Прямоугольник 5"/>
          <p:cNvSpPr/>
          <p:nvPr/>
        </p:nvSpPr>
        <p:spPr>
          <a:xfrm>
            <a:off x="3563888" y="-818316"/>
            <a:ext cx="4824536" cy="9986264"/>
          </a:xfrm>
          <a:prstGeom prst="rect">
            <a:avLst/>
          </a:prstGeom>
        </p:spPr>
        <p:txBody>
          <a:bodyPr wrap="square">
            <a:spAutoFit/>
          </a:bodyPr>
          <a:lstStyle/>
          <a:p>
            <a:pPr indent="449580" algn="just">
              <a:lnSpc>
                <a:spcPct val="107000"/>
              </a:lnSpc>
              <a:spcAft>
                <a:spcPts val="800"/>
              </a:spcAft>
            </a:pPr>
            <a:endParaRPr lang="sah-RU" sz="1400" dirty="0" smtClean="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sah-RU" sz="1400"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sah-RU" sz="1400" dirty="0" smtClean="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sah-RU"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sah-RU" sz="1600"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sah-RU" sz="1600" dirty="0" smtClean="0">
                <a:latin typeface="Times New Roman" panose="02020603050405020304" pitchFamily="18" charset="0"/>
                <a:ea typeface="Calibri" panose="020F0502020204030204" pitchFamily="34" charset="0"/>
                <a:cs typeface="Times New Roman" panose="02020603050405020304" pitchFamily="18" charset="0"/>
              </a:rPr>
              <a:t>Ийэтэ ыарыһах </a:t>
            </a:r>
            <a:r>
              <a:rPr lang="sah-RU" sz="1600" dirty="0">
                <a:latin typeface="Times New Roman" panose="02020603050405020304" pitchFamily="18" charset="0"/>
                <a:ea typeface="Calibri" panose="020F0502020204030204" pitchFamily="34" charset="0"/>
                <a:cs typeface="Times New Roman" panose="02020603050405020304" pitchFamily="18" charset="0"/>
              </a:rPr>
              <a:t>буолан эрдэ өлөн,эбэтэ өлүөр диэри көрөн-харайан </a:t>
            </a:r>
            <a:r>
              <a:rPr lang="sah-RU" sz="1600" dirty="0" smtClean="0">
                <a:latin typeface="Times New Roman" panose="02020603050405020304" pitchFamily="18" charset="0"/>
                <a:ea typeface="Calibri" panose="020F0502020204030204" pitchFamily="34" charset="0"/>
                <a:cs typeface="Times New Roman" panose="02020603050405020304" pitchFamily="18" charset="0"/>
              </a:rPr>
              <a:t>улаатыннарбыт.</a:t>
            </a:r>
          </a:p>
          <a:p>
            <a:pPr indent="449580" algn="just">
              <a:lnSpc>
                <a:spcPct val="107000"/>
              </a:lnSpc>
              <a:spcAft>
                <a:spcPts val="800"/>
              </a:spcAft>
            </a:pPr>
            <a:r>
              <a:rPr lang="sah-RU" sz="1600" dirty="0" smtClean="0">
                <a:latin typeface="Times New Roman" panose="02020603050405020304" pitchFamily="18" charset="0"/>
                <a:ea typeface="Calibri" panose="020F0502020204030204" pitchFamily="34" charset="0"/>
                <a:cs typeface="Times New Roman" panose="02020603050405020304" pitchFamily="18" charset="0"/>
              </a:rPr>
              <a:t>Уоттаах </a:t>
            </a:r>
            <a:r>
              <a:rPr lang="sah-RU" sz="1600" dirty="0">
                <a:latin typeface="Times New Roman" panose="02020603050405020304" pitchFamily="18" charset="0"/>
                <a:ea typeface="Calibri" panose="020F0502020204030204" pitchFamily="34" charset="0"/>
                <a:cs typeface="Times New Roman" panose="02020603050405020304" pitchFamily="18" charset="0"/>
              </a:rPr>
              <a:t>сэриигэ ити сыл от ыйыттан 93-с дополнительнай стрелковай полка5а  ытааччыннан 1945 сыл алтынньы  ыйыгар диэри сэриилэспит.Дойдутугар 1950 сыллаахха ыам ыйыгар тиийэн кэлбит.Кэлэн пенсияҕа тахсыар диэри араас үлэлэргэ үлэлээн ааспыт:санаторно-лесной оскуолаҕа иитээччиннэн, Маалыкай оскуолатыгар счетоводунан,оройуоннааҕы сибээс хонтуоратыгар монтерунан,ойуур хаһаайыстыбатыгар леснигинэн,Ньурбачаан оскуолатыгар завхоһунан.</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sah-RU" sz="1600" dirty="0">
                <a:latin typeface="Times New Roman" panose="02020603050405020304" pitchFamily="18" charset="0"/>
                <a:ea typeface="Calibri" panose="020F0502020204030204" pitchFamily="34" charset="0"/>
                <a:cs typeface="Times New Roman" panose="02020603050405020304" pitchFamily="18" charset="0"/>
              </a:rPr>
              <a:t>Семен Мануилович сэриигэ сылдьыбытын туоһутунан Аҕа дойдуну көмүскүүр Улуу сэрии 2-с степеннээх ордена, “Японияны кыайыы и7ин”, уо.д.а. мэтээллэрэ,бэлиэлэрэ,сэриигэ сылдьан Уйбаан диэн табаарыһынаан ,убайын Яковлев П.Ф. кытта суруспут суруктара буолаллар.</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sah-RU" sz="1600"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sah-RU" sz="1400"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sah-RU" sz="14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sah-RU" sz="14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sah-RU" sz="14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sah-RU" sz="14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sah-RU" sz="14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sah-RU" sz="14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1" name="Рисунок 5"/>
          <p:cNvPicPr>
            <a:picLocks noChangeAspect="1"/>
          </p:cNvPicPr>
          <p:nvPr/>
        </p:nvPicPr>
        <p:blipFill>
          <a:blip r:embed="rId2"/>
          <a:stretch>
            <a:fillRect/>
          </a:stretch>
        </p:blipFill>
        <p:spPr>
          <a:xfrm>
            <a:off x="0" y="0"/>
            <a:ext cx="9144000" cy="6858000"/>
          </a:xfrm>
          <a:prstGeom prst="rect">
            <a:avLst/>
          </a:prstGeom>
        </p:spPr>
      </p:pic>
      <p:sp>
        <p:nvSpPr>
          <p:cNvPr id="1048651" name="Заголовок 1"/>
          <p:cNvSpPr>
            <a:spLocks noGrp="1"/>
          </p:cNvSpPr>
          <p:nvPr>
            <p:ph type="title"/>
          </p:nvPr>
        </p:nvSpPr>
        <p:spPr>
          <a:xfrm>
            <a:off x="457200" y="273050"/>
            <a:ext cx="3008313" cy="1283742"/>
          </a:xfrm>
        </p:spPr>
        <p:txBody>
          <a:bodyPr>
            <a:normAutofit/>
          </a:bodyPr>
          <a:lstStyle/>
          <a:p>
            <a:pPr algn="ctr"/>
            <a:r>
              <a:rPr lang="sah-RU" sz="2000" b="1" dirty="0" smtClean="0">
                <a:solidFill>
                  <a:srgbClr val="FF0000"/>
                </a:solidFill>
                <a:latin typeface="Times New Roman" panose="02020603050405020304" pitchFamily="18" charset="0"/>
                <a:cs typeface="Times New Roman" panose="02020603050405020304" pitchFamily="18" charset="0"/>
              </a:rPr>
              <a:t>Кондаков Михаил Лазаревич</a:t>
            </a:r>
            <a:endParaRPr lang="ru-RU" sz="2000" b="1" dirty="0">
              <a:solidFill>
                <a:srgbClr val="FF0000"/>
              </a:solidFill>
              <a:latin typeface="Times New Roman" panose="02020603050405020304" pitchFamily="18" charset="0"/>
              <a:cs typeface="Times New Roman" panose="02020603050405020304" pitchFamily="18" charset="0"/>
            </a:endParaRPr>
          </a:p>
        </p:txBody>
      </p:sp>
      <p:pic>
        <p:nvPicPr>
          <p:cNvPr id="2097182" name="Объект 4"/>
          <p:cNvPicPr>
            <a:picLocks noGrp="1" noChangeAspect="1"/>
          </p:cNvPicPr>
          <p:nvPr>
            <p:ph idx="1"/>
          </p:nvPr>
        </p:nvPicPr>
        <p:blipFill>
          <a:blip r:embed="rId3"/>
          <a:stretch>
            <a:fillRect/>
          </a:stretch>
        </p:blipFill>
        <p:spPr>
          <a:xfrm>
            <a:off x="557200" y="2132856"/>
            <a:ext cx="2808312" cy="3938116"/>
          </a:xfrm>
        </p:spPr>
      </p:pic>
      <p:sp>
        <p:nvSpPr>
          <p:cNvPr id="1048652" name="Прямоугольник 2"/>
          <p:cNvSpPr/>
          <p:nvPr/>
        </p:nvSpPr>
        <p:spPr>
          <a:xfrm>
            <a:off x="3565512" y="1077716"/>
            <a:ext cx="5038935" cy="6131434"/>
          </a:xfrm>
          <a:prstGeom prst="rect">
            <a:avLst/>
          </a:prstGeom>
        </p:spPr>
        <p:txBody>
          <a:bodyPr wrap="square">
            <a:spAutoFit/>
          </a:bodyPr>
          <a:lstStyle/>
          <a:p>
            <a:pPr indent="449580" algn="just">
              <a:lnSpc>
                <a:spcPct val="107000"/>
              </a:lnSpc>
              <a:spcAft>
                <a:spcPts val="800"/>
              </a:spcAft>
            </a:pPr>
            <a:r>
              <a:rPr lang="sah-RU" sz="1600" dirty="0">
                <a:latin typeface="Times New Roman" panose="02020603050405020304" pitchFamily="18" charset="0"/>
                <a:ea typeface="Calibri" panose="020F0502020204030204" pitchFamily="34" charset="0"/>
                <a:cs typeface="Times New Roman" panose="02020603050405020304" pitchFamily="18" charset="0"/>
              </a:rPr>
              <a:t>Империалистическай Японияны утары сэрии кыттыылаа5а.Сэрии кэннигэр зоотехнигынан үлэлээбит.Аҕа дойду сэриитин  2 степеннээх уордьанынан, “Үлэҕэ туйгунун иһин”,  “Японияны кыайыы иһин”, мэтээллэринэн наҕараадаламмыта.Ньурба оройуонун Бочуот кинигэтигэр киллэриллибитэ</a:t>
            </a:r>
            <a:r>
              <a:rPr lang="sah-RU" sz="1600" dirty="0" smtClean="0">
                <a:latin typeface="Times New Roman" panose="02020603050405020304" pitchFamily="18" charset="0"/>
                <a:ea typeface="Calibri" panose="020F0502020204030204" pitchFamily="34" charset="0"/>
                <a:cs typeface="Times New Roman" panose="02020603050405020304" pitchFamily="18" charset="0"/>
              </a:rPr>
              <a:t>.</a:t>
            </a:r>
          </a:p>
          <a:p>
            <a:pPr indent="449580" algn="just">
              <a:lnSpc>
                <a:spcPct val="107000"/>
              </a:lnSpc>
              <a:spcAft>
                <a:spcPts val="800"/>
              </a:spcAft>
            </a:pPr>
            <a:r>
              <a:rPr lang="sah-RU" sz="1600" dirty="0" smtClean="0">
                <a:latin typeface="Times New Roman" panose="02020603050405020304" pitchFamily="18" charset="0"/>
                <a:ea typeface="Calibri" panose="020F0502020204030204" pitchFamily="34" charset="0"/>
                <a:cs typeface="Times New Roman" panose="02020603050405020304" pitchFamily="18" charset="0"/>
              </a:rPr>
              <a:t>”</a:t>
            </a:r>
            <a:r>
              <a:rPr lang="sah-RU" sz="1600" dirty="0">
                <a:latin typeface="Times New Roman" panose="02020603050405020304" pitchFamily="18" charset="0"/>
                <a:ea typeface="Calibri" panose="020F0502020204030204" pitchFamily="34" charset="0"/>
                <a:cs typeface="Times New Roman" panose="02020603050405020304" pitchFamily="18" charset="0"/>
              </a:rPr>
              <a:t>1941 с. от ыйын 29 күнүгэр Советскай армия кэккэтигэр ыҥырыллан сулууспалаабытым.Саллаатынан икки аҥаар ый сылдьыбытым.Онтон Сретенскэй байыаннай-пехотнай училищеҕа 11 ый үөрэнэн младшай лейтенант буолбутум.Биһигини,а5ыйах киһини Монголия5а ыыппыттара. 1942 сылтан 1944 сыл муус устпар ыйга диэри 17-с армия 9-с мотобронебригадатыгар танковай пулеметнай взвод командирынан сылдьыбытым.Онтон офицерскай оскуола истээччитинэн Улан-Удэ5э сырыттахпына,1945 сыл бэс ыйыгар чаастарга ыыталаабыттара.Мин Благовещенскай куоракка 57-с стрелковай полка5а взвод командирынан анаммытым.Ити сыл Манчжурия5а киллэрбиттэрэ”.</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3" name="Рисунок 5"/>
          <p:cNvPicPr>
            <a:picLocks noChangeAspect="1"/>
          </p:cNvPicPr>
          <p:nvPr/>
        </p:nvPicPr>
        <p:blipFill>
          <a:blip r:embed="rId2"/>
          <a:stretch>
            <a:fillRect/>
          </a:stretch>
        </p:blipFill>
        <p:spPr>
          <a:xfrm>
            <a:off x="0" y="0"/>
            <a:ext cx="9144000" cy="6858000"/>
          </a:xfrm>
          <a:prstGeom prst="rect">
            <a:avLst/>
          </a:prstGeom>
        </p:spPr>
      </p:pic>
      <p:sp>
        <p:nvSpPr>
          <p:cNvPr id="1048653" name="Заголовок 1"/>
          <p:cNvSpPr>
            <a:spLocks noGrp="1"/>
          </p:cNvSpPr>
          <p:nvPr>
            <p:ph type="title"/>
          </p:nvPr>
        </p:nvSpPr>
        <p:spPr>
          <a:xfrm>
            <a:off x="629841" y="457200"/>
            <a:ext cx="2949178" cy="955576"/>
          </a:xfrm>
        </p:spPr>
        <p:txBody>
          <a:bodyPr>
            <a:norm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Васильева Мария Никифоровна</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1048654" name="Объект 2"/>
          <p:cNvSpPr>
            <a:spLocks noGrp="1"/>
          </p:cNvSpPr>
          <p:nvPr>
            <p:ph idx="1"/>
          </p:nvPr>
        </p:nvSpPr>
        <p:spPr>
          <a:xfrm>
            <a:off x="3887391" y="987426"/>
            <a:ext cx="4629150" cy="5609926"/>
          </a:xfrm>
        </p:spPr>
        <p:txBody>
          <a:bodyPr>
            <a:normAutofit fontScale="25000" lnSpcReduction="20000"/>
          </a:bodyPr>
          <a:lstStyle/>
          <a:p>
            <a:pPr marL="0" indent="0" algn="just">
              <a:lnSpc>
                <a:spcPct val="150000"/>
              </a:lnSpc>
              <a:spcAft>
                <a:spcPts val="0"/>
              </a:spcAft>
              <a:buNone/>
            </a:pPr>
            <a:r>
              <a:rPr lang="sah-RU" sz="6400" b="1" dirty="0" smtClean="0">
                <a:latin typeface="Times New Roman" panose="02020603050405020304" pitchFamily="18" charset="0"/>
                <a:ea typeface="Calibri" panose="020F0502020204030204" pitchFamily="34" charset="0"/>
                <a:cs typeface="Times New Roman" panose="02020603050405020304" pitchFamily="18" charset="0"/>
              </a:rPr>
              <a:t> </a:t>
            </a:r>
            <a:r>
              <a:rPr lang="sah-RU" sz="6400" b="1" dirty="0">
                <a:latin typeface="Times New Roman" panose="02020603050405020304" pitchFamily="18" charset="0"/>
                <a:ea typeface="Calibri" panose="020F0502020204030204" pitchFamily="34" charset="0"/>
                <a:cs typeface="Times New Roman" panose="02020603050405020304" pitchFamily="18" charset="0"/>
              </a:rPr>
              <a:t>Мария </a:t>
            </a:r>
            <a:r>
              <a:rPr lang="sah-RU" sz="6400" b="1" dirty="0" smtClean="0">
                <a:latin typeface="Times New Roman" panose="02020603050405020304" pitchFamily="18" charset="0"/>
                <a:ea typeface="Calibri" panose="020F0502020204030204" pitchFamily="34" charset="0"/>
                <a:cs typeface="Times New Roman" panose="02020603050405020304" pitchFamily="18" charset="0"/>
              </a:rPr>
              <a:t>Никифоровна </a:t>
            </a:r>
            <a:r>
              <a:rPr lang="sah-RU" sz="6400" b="1" dirty="0">
                <a:latin typeface="Times New Roman" panose="02020603050405020304" pitchFamily="18" charset="0"/>
                <a:ea typeface="Calibri" panose="020F0502020204030204" pitchFamily="34" charset="0"/>
                <a:cs typeface="Times New Roman" panose="02020603050405020304" pitchFamily="18" charset="0"/>
              </a:rPr>
              <a:t>1937 сыллаахха </a:t>
            </a:r>
            <a:r>
              <a:rPr lang="sah-RU" sz="6400" b="1" dirty="0" smtClean="0">
                <a:latin typeface="Times New Roman" panose="02020603050405020304" pitchFamily="18" charset="0"/>
                <a:ea typeface="Calibri" panose="020F0502020204030204" pitchFamily="34" charset="0"/>
                <a:cs typeface="Times New Roman" panose="02020603050405020304" pitchFamily="18" charset="0"/>
              </a:rPr>
              <a:t>төрөөбүтэ. </a:t>
            </a:r>
            <a:endParaRPr lang="ru-RU" sz="6400" b="1"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sah-RU" sz="6400" b="1" dirty="0">
                <a:latin typeface="Times New Roman" panose="02020603050405020304" pitchFamily="18" charset="0"/>
                <a:ea typeface="Calibri" panose="020F0502020204030204" pitchFamily="34" charset="0"/>
                <a:cs typeface="Times New Roman" panose="02020603050405020304" pitchFamily="18" charset="0"/>
              </a:rPr>
              <a:t>1954 сыллаахха </a:t>
            </a:r>
            <a:r>
              <a:rPr lang="sah-RU" sz="6400" b="1" dirty="0" smtClean="0">
                <a:latin typeface="Times New Roman" panose="02020603050405020304" pitchFamily="18" charset="0"/>
                <a:ea typeface="Calibri" panose="020F0502020204030204" pitchFamily="34" charset="0"/>
                <a:cs typeface="Times New Roman" panose="02020603050405020304" pitchFamily="18" charset="0"/>
              </a:rPr>
              <a:t>дойдутуттан </a:t>
            </a:r>
            <a:r>
              <a:rPr lang="sah-RU" sz="6400" b="1" dirty="0">
                <a:latin typeface="Times New Roman" panose="02020603050405020304" pitchFamily="18" charset="0"/>
                <a:ea typeface="Calibri" panose="020F0502020204030204" pitchFamily="34" charset="0"/>
                <a:cs typeface="Times New Roman" panose="02020603050405020304" pitchFamily="18" charset="0"/>
              </a:rPr>
              <a:t>Хаҥаластан Ньурбачааҥҥа </a:t>
            </a:r>
            <a:r>
              <a:rPr lang="sah-RU" sz="6400" b="1" dirty="0" smtClean="0">
                <a:latin typeface="Times New Roman" panose="02020603050405020304" pitchFamily="18" charset="0"/>
                <a:ea typeface="Calibri" panose="020F0502020204030204" pitchFamily="34" charset="0"/>
                <a:cs typeface="Times New Roman" panose="02020603050405020304" pitchFamily="18" charset="0"/>
              </a:rPr>
              <a:t>убайыгар </a:t>
            </a:r>
            <a:r>
              <a:rPr lang="sah-RU" sz="6400" b="1" dirty="0">
                <a:latin typeface="Times New Roman" panose="02020603050405020304" pitchFamily="18" charset="0"/>
                <a:ea typeface="Calibri" panose="020F0502020204030204" pitchFamily="34" charset="0"/>
                <a:cs typeface="Times New Roman" panose="02020603050405020304" pitchFamily="18" charset="0"/>
              </a:rPr>
              <a:t>Васильев Иосиф Федотовичка, </a:t>
            </a:r>
            <a:r>
              <a:rPr lang="sah-RU" sz="6400" b="1" dirty="0" smtClean="0">
                <a:latin typeface="Times New Roman" panose="02020603050405020304" pitchFamily="18" charset="0"/>
                <a:ea typeface="Calibri" panose="020F0502020204030204" pitchFamily="34" charset="0"/>
                <a:cs typeface="Times New Roman" panose="02020603050405020304" pitchFamily="18" charset="0"/>
              </a:rPr>
              <a:t>быраата </a:t>
            </a:r>
            <a:r>
              <a:rPr lang="sah-RU" sz="6400" b="1" dirty="0">
                <a:latin typeface="Times New Roman" panose="02020603050405020304" pitchFamily="18" charset="0"/>
                <a:ea typeface="Calibri" panose="020F0502020204030204" pitchFamily="34" charset="0"/>
                <a:cs typeface="Times New Roman" panose="02020603050405020304" pitchFamily="18" charset="0"/>
              </a:rPr>
              <a:t>Баһылай иитиллэ сылдьар сиригэр </a:t>
            </a:r>
            <a:r>
              <a:rPr lang="sah-RU" sz="6400" b="1" dirty="0" smtClean="0">
                <a:latin typeface="Times New Roman" panose="02020603050405020304" pitchFamily="18" charset="0"/>
                <a:ea typeface="Calibri" panose="020F0502020204030204" pitchFamily="34" charset="0"/>
                <a:cs typeface="Times New Roman" panose="02020603050405020304" pitchFamily="18" charset="0"/>
              </a:rPr>
              <a:t>кэлбитэ, </a:t>
            </a:r>
            <a:r>
              <a:rPr lang="sah-RU" sz="6400" b="1" dirty="0">
                <a:latin typeface="Times New Roman" panose="02020603050405020304" pitchFamily="18" charset="0"/>
                <a:ea typeface="Calibri" panose="020F0502020204030204" pitchFamily="34" charset="0"/>
                <a:cs typeface="Times New Roman" panose="02020603050405020304" pitchFamily="18" charset="0"/>
              </a:rPr>
              <a:t>ол кэмҥэ </a:t>
            </a:r>
            <a:r>
              <a:rPr lang="sah-RU" sz="6400" b="1" dirty="0" smtClean="0">
                <a:latin typeface="Times New Roman" panose="02020603050405020304" pitchFamily="18" charset="0"/>
                <a:ea typeface="Calibri" panose="020F0502020204030204" pitchFamily="34" charset="0"/>
                <a:cs typeface="Times New Roman" panose="02020603050405020304" pitchFamily="18" charset="0"/>
              </a:rPr>
              <a:t>убайа </a:t>
            </a:r>
            <a:r>
              <a:rPr lang="sah-RU" sz="6400" b="1" dirty="0">
                <a:latin typeface="Times New Roman" panose="02020603050405020304" pitchFamily="18" charset="0"/>
                <a:ea typeface="Calibri" panose="020F0502020204030204" pitchFamily="34" charset="0"/>
                <a:cs typeface="Times New Roman" panose="02020603050405020304" pitchFamily="18" charset="0"/>
              </a:rPr>
              <a:t>өлбүт этэ, </a:t>
            </a:r>
            <a:r>
              <a:rPr lang="sah-RU" sz="6400" b="1" dirty="0" smtClean="0">
                <a:latin typeface="Times New Roman" panose="02020603050405020304" pitchFamily="18" charset="0"/>
                <a:ea typeface="Calibri" panose="020F0502020204030204" pitchFamily="34" charset="0"/>
                <a:cs typeface="Times New Roman" panose="02020603050405020304" pitchFamily="18" charset="0"/>
              </a:rPr>
              <a:t>Кини </a:t>
            </a:r>
            <a:r>
              <a:rPr lang="sah-RU" sz="6400" b="1" dirty="0">
                <a:latin typeface="Times New Roman" panose="02020603050405020304" pitchFamily="18" charset="0"/>
                <a:ea typeface="Calibri" panose="020F0502020204030204" pitchFamily="34" charset="0"/>
                <a:cs typeface="Times New Roman" panose="02020603050405020304" pitchFamily="18" charset="0"/>
              </a:rPr>
              <a:t>сэрии кыттыылааҕа этэ</a:t>
            </a:r>
            <a:r>
              <a:rPr lang="sah-RU" sz="6400" b="1" dirty="0" smtClean="0">
                <a:latin typeface="Times New Roman" panose="02020603050405020304" pitchFamily="18" charset="0"/>
                <a:ea typeface="Calibri" panose="020F0502020204030204" pitchFamily="34" charset="0"/>
                <a:cs typeface="Times New Roman" panose="02020603050405020304" pitchFamily="18" charset="0"/>
              </a:rPr>
              <a:t>.</a:t>
            </a:r>
            <a:r>
              <a:rPr lang="ru-RU" sz="6400" b="1" dirty="0" smtClean="0">
                <a:latin typeface="Times New Roman" panose="02020603050405020304" pitchFamily="18" charset="0"/>
                <a:ea typeface="Calibri" panose="020F0502020204030204" pitchFamily="34" charset="0"/>
                <a:cs typeface="Times New Roman" panose="02020603050405020304" pitchFamily="18" charset="0"/>
              </a:rPr>
              <a:t> </a:t>
            </a:r>
            <a:r>
              <a:rPr lang="sah-RU" sz="6400" b="1" dirty="0">
                <a:latin typeface="Times New Roman" panose="02020603050405020304" pitchFamily="18" charset="0"/>
                <a:ea typeface="Calibri" panose="020F0502020204030204" pitchFamily="34" charset="0"/>
                <a:cs typeface="Times New Roman" panose="02020603050405020304" pitchFamily="18" charset="0"/>
              </a:rPr>
              <a:t>	Степанов Семен Гаврильевичтыын ыал буолан, кыыстаах уол </a:t>
            </a:r>
            <a:r>
              <a:rPr lang="sah-RU" sz="6400" b="1" dirty="0" smtClean="0">
                <a:latin typeface="Times New Roman" panose="02020603050405020304" pitchFamily="18" charset="0"/>
                <a:ea typeface="Calibri" panose="020F0502020204030204" pitchFamily="34" charset="0"/>
                <a:cs typeface="Times New Roman" panose="02020603050405020304" pitchFamily="18" charset="0"/>
              </a:rPr>
              <a:t>оҕоломмуттара.Манна </a:t>
            </a:r>
            <a:r>
              <a:rPr lang="sah-RU" sz="6400" b="1" dirty="0">
                <a:latin typeface="Times New Roman" panose="02020603050405020304" pitchFamily="18" charset="0"/>
                <a:ea typeface="Calibri" panose="020F0502020204030204" pitchFamily="34" charset="0"/>
                <a:cs typeface="Times New Roman" panose="02020603050405020304" pitchFamily="18" charset="0"/>
              </a:rPr>
              <a:t>кыыстаах </a:t>
            </a:r>
            <a:r>
              <a:rPr lang="sah-RU" sz="6400" b="1" dirty="0" smtClean="0">
                <a:latin typeface="Times New Roman" panose="02020603050405020304" pitchFamily="18" charset="0"/>
                <a:ea typeface="Calibri" panose="020F0502020204030204" pitchFamily="34" charset="0"/>
                <a:cs typeface="Times New Roman" panose="02020603050405020304" pitchFamily="18" charset="0"/>
              </a:rPr>
              <a:t>уола атахтарыгар турбуттара.</a:t>
            </a:r>
          </a:p>
          <a:p>
            <a:pPr algn="just">
              <a:lnSpc>
                <a:spcPct val="150000"/>
              </a:lnSpc>
              <a:spcAft>
                <a:spcPts val="0"/>
              </a:spcAft>
            </a:pPr>
            <a:r>
              <a:rPr lang="sah-RU" sz="6400" b="1" dirty="0">
                <a:latin typeface="Times New Roman" panose="02020603050405020304" pitchFamily="18" charset="0"/>
                <a:ea typeface="Calibri" panose="020F0502020204030204" pitchFamily="34" charset="0"/>
                <a:cs typeface="Times New Roman" panose="02020603050405020304" pitchFamily="18" charset="0"/>
              </a:rPr>
              <a:t>Дьиэҕэ </a:t>
            </a:r>
            <a:r>
              <a:rPr lang="sah-RU" sz="6400" b="1" dirty="0" smtClean="0">
                <a:latin typeface="Times New Roman" panose="02020603050405020304" pitchFamily="18" charset="0"/>
                <a:ea typeface="Calibri" panose="020F0502020204030204" pitchFamily="34" charset="0"/>
                <a:cs typeface="Times New Roman" panose="02020603050405020304" pitchFamily="18" charset="0"/>
              </a:rPr>
              <a:t>олорон,оҕолорун көрө-көрө  иистэнэрэ,сайынын Ньимискэннээххэ  </a:t>
            </a:r>
            <a:r>
              <a:rPr lang="sah-RU" sz="6400" b="1" dirty="0">
                <a:latin typeface="Times New Roman" panose="02020603050405020304" pitchFamily="18" charset="0"/>
                <a:ea typeface="Calibri" panose="020F0502020204030204" pitchFamily="34" charset="0"/>
                <a:cs typeface="Times New Roman" panose="02020603050405020304" pitchFamily="18" charset="0"/>
              </a:rPr>
              <a:t>оҕуруокка </a:t>
            </a:r>
            <a:r>
              <a:rPr lang="sah-RU" sz="6400" b="1" dirty="0" smtClean="0">
                <a:latin typeface="Times New Roman" panose="02020603050405020304" pitchFamily="18" charset="0"/>
                <a:ea typeface="Calibri" panose="020F0502020204030204" pitchFamily="34" charset="0"/>
                <a:cs typeface="Times New Roman" panose="02020603050405020304" pitchFamily="18" charset="0"/>
              </a:rPr>
              <a:t>үлэлиирэ. </a:t>
            </a:r>
            <a:r>
              <a:rPr lang="sah-RU" sz="6400" b="1" dirty="0">
                <a:latin typeface="Times New Roman" panose="02020603050405020304" pitchFamily="18" charset="0"/>
                <a:ea typeface="Calibri" panose="020F0502020204030204" pitchFamily="34" charset="0"/>
                <a:cs typeface="Times New Roman" panose="02020603050405020304" pitchFamily="18" charset="0"/>
              </a:rPr>
              <a:t>Кулуупка </a:t>
            </a:r>
            <a:r>
              <a:rPr lang="sah-RU" sz="6400" b="1" dirty="0" smtClean="0">
                <a:latin typeface="Times New Roman" panose="02020603050405020304" pitchFamily="18" charset="0"/>
                <a:ea typeface="Calibri" panose="020F0502020204030204" pitchFamily="34" charset="0"/>
                <a:cs typeface="Times New Roman" panose="02020603050405020304" pitchFamily="18" charset="0"/>
              </a:rPr>
              <a:t>кэргэнигэр </a:t>
            </a:r>
            <a:r>
              <a:rPr lang="sah-RU" sz="6400" b="1" dirty="0">
                <a:latin typeface="Times New Roman" panose="02020603050405020304" pitchFamily="18" charset="0"/>
                <a:ea typeface="Calibri" panose="020F0502020204030204" pitchFamily="34" charset="0"/>
                <a:cs typeface="Times New Roman" panose="02020603050405020304" pitchFamily="18" charset="0"/>
              </a:rPr>
              <a:t>көмөлөһөн киинэ </a:t>
            </a:r>
            <a:r>
              <a:rPr lang="sah-RU" sz="6400" b="1" dirty="0" smtClean="0">
                <a:latin typeface="Times New Roman" panose="02020603050405020304" pitchFamily="18" charset="0"/>
                <a:ea typeface="Calibri" panose="020F0502020204030204" pitchFamily="34" charset="0"/>
                <a:cs typeface="Times New Roman" panose="02020603050405020304" pitchFamily="18" charset="0"/>
              </a:rPr>
              <a:t>көрдөрсөрө, </a:t>
            </a:r>
            <a:r>
              <a:rPr lang="sah-RU" sz="6400" b="1" dirty="0">
                <a:latin typeface="Times New Roman" panose="02020603050405020304" pitchFamily="18" charset="0"/>
                <a:ea typeface="Calibri" panose="020F0502020204030204" pitchFamily="34" charset="0"/>
                <a:cs typeface="Times New Roman" panose="02020603050405020304" pitchFamily="18" charset="0"/>
              </a:rPr>
              <a:t>билиэт </a:t>
            </a:r>
            <a:r>
              <a:rPr lang="sah-RU" sz="6400" b="1" dirty="0" smtClean="0">
                <a:latin typeface="Times New Roman" panose="02020603050405020304" pitchFamily="18" charset="0"/>
                <a:ea typeface="Calibri" panose="020F0502020204030204" pitchFamily="34" charset="0"/>
                <a:cs typeface="Times New Roman" panose="02020603050405020304" pitchFamily="18" charset="0"/>
              </a:rPr>
              <a:t>атыылыыра.</a:t>
            </a:r>
            <a:endParaRPr lang="ru-RU" sz="6400" b="1" dirty="0">
              <a:latin typeface="Times New Roman" panose="02020603050405020304" pitchFamily="18" charset="0"/>
              <a:ea typeface="Calibri" panose="020F0502020204030204" pitchFamily="34" charset="0"/>
              <a:cs typeface="Times New Roman" panose="02020603050405020304" pitchFamily="18" charset="0"/>
            </a:endParaRPr>
          </a:p>
          <a:p>
            <a:r>
              <a:rPr lang="sah-RU" sz="6400" b="1" dirty="0">
                <a:latin typeface="Times New Roman" panose="02020603050405020304" pitchFamily="18" charset="0"/>
                <a:ea typeface="Calibri" panose="020F0502020204030204" pitchFamily="34" charset="0"/>
                <a:cs typeface="Times New Roman" panose="02020603050405020304" pitchFamily="18" charset="0"/>
              </a:rPr>
              <a:t>	Кэлин оскуола интернатыгар поварынан, ньээнньэннэн </a:t>
            </a:r>
            <a:r>
              <a:rPr lang="sah-RU" sz="6400" b="1" dirty="0" smtClean="0">
                <a:latin typeface="Times New Roman" panose="02020603050405020304" pitchFamily="18" charset="0"/>
                <a:ea typeface="Calibri" panose="020F0502020204030204" pitchFamily="34" charset="0"/>
                <a:cs typeface="Times New Roman" panose="02020603050405020304" pitchFamily="18" charset="0"/>
              </a:rPr>
              <a:t>үлэлээбитэ.</a:t>
            </a:r>
          </a:p>
          <a:p>
            <a:endParaRPr lang="ru-RU" sz="6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48655" name="Текст 3"/>
          <p:cNvSpPr>
            <a:spLocks noGrp="1"/>
          </p:cNvSpPr>
          <p:nvPr>
            <p:ph type="body" sz="half" idx="2"/>
          </p:nvPr>
        </p:nvSpPr>
        <p:spPr>
          <a:xfrm>
            <a:off x="629840" y="1916832"/>
            <a:ext cx="2949178" cy="4198722"/>
          </a:xfrm>
        </p:spPr>
        <p:txBody>
          <a:bodyPr>
            <a:normAutofit fontScale="90833" lnSpcReduction="20000"/>
          </a:bodyPr>
          <a:lstStyle/>
          <a:p>
            <a:endParaRPr lang="sah-RU" dirty="0" smtClean="0"/>
          </a:p>
          <a:p>
            <a:endParaRPr lang="sah-RU" dirty="0"/>
          </a:p>
          <a:p>
            <a:endParaRPr lang="sah-RU" dirty="0" smtClean="0"/>
          </a:p>
          <a:p>
            <a:endParaRPr lang="sah-RU" dirty="0"/>
          </a:p>
          <a:p>
            <a:endParaRPr lang="sah-RU" dirty="0" smtClean="0"/>
          </a:p>
          <a:p>
            <a:endParaRPr lang="sah-RU" dirty="0"/>
          </a:p>
          <a:p>
            <a:endParaRPr lang="sah-RU" dirty="0" smtClean="0"/>
          </a:p>
          <a:p>
            <a:endParaRPr lang="sah-RU" dirty="0"/>
          </a:p>
          <a:p>
            <a:endParaRPr lang="sah-RU" dirty="0" smtClean="0"/>
          </a:p>
          <a:p>
            <a:endParaRPr lang="sah-RU" dirty="0"/>
          </a:p>
          <a:p>
            <a:pPr lvl="0"/>
            <a:endParaRPr lang="sah-RU" sz="1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Arial" pitchFamily="34" charset="0"/>
              <a:buChar char="•"/>
            </a:pPr>
            <a:endParaRPr lang="sah-RU" sz="1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Arial" pitchFamily="34" charset="0"/>
              <a:buChar char="•"/>
            </a:pPr>
            <a:endParaRPr lang="sah-RU"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Arial" pitchFamily="34" charset="0"/>
              <a:buChar char="•"/>
            </a:pPr>
            <a:r>
              <a:rPr lang="sah-RU" sz="1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Ньурбачаан </a:t>
            </a:r>
            <a:r>
              <a:rPr lang="sah-RU"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нэһилиэгин бочуоттаах </a:t>
            </a:r>
            <a:r>
              <a:rPr lang="sah-RU" sz="18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олохтооҕо,сэрии сылларын оҕото,Саха </a:t>
            </a:r>
            <a:r>
              <a:rPr lang="sah-RU" sz="1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республикатын бочуоттаах бэтэрээнэ.</a:t>
            </a:r>
            <a:endParaRPr lang="ru-RU" sz="1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endParaRPr lang="ru-RU" sz="1800" dirty="0"/>
          </a:p>
        </p:txBody>
      </p:sp>
      <p:pic>
        <p:nvPicPr>
          <p:cNvPr id="2097184" name="Рисунок 4" descr="C:\Users\Елизавета\Desktop\2024-1аыва0-14_042.jpg"/>
          <p:cNvPicPr>
            <a:picLocks/>
          </p:cNvPicPr>
          <p:nvPr/>
        </p:nvPicPr>
        <p:blipFill>
          <a:blip r:embed="rId3" cstate="print"/>
          <a:srcRect/>
          <a:stretch>
            <a:fillRect/>
          </a:stretch>
        </p:blipFill>
        <p:spPr bwMode="auto">
          <a:xfrm>
            <a:off x="827584" y="1628800"/>
            <a:ext cx="2432348" cy="31683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5" name="Рисунок 5"/>
          <p:cNvPicPr>
            <a:picLocks noChangeAspect="1"/>
          </p:cNvPicPr>
          <p:nvPr/>
        </p:nvPicPr>
        <p:blipFill>
          <a:blip r:embed="rId2"/>
          <a:stretch>
            <a:fillRect/>
          </a:stretch>
        </p:blipFill>
        <p:spPr>
          <a:xfrm>
            <a:off x="13715" y="0"/>
            <a:ext cx="9144000" cy="6858000"/>
          </a:xfrm>
          <a:prstGeom prst="rect">
            <a:avLst/>
          </a:prstGeom>
        </p:spPr>
      </p:pic>
      <p:sp>
        <p:nvSpPr>
          <p:cNvPr id="1048656" name="Заголовок 1"/>
          <p:cNvSpPr>
            <a:spLocks noGrp="1"/>
          </p:cNvSpPr>
          <p:nvPr>
            <p:ph type="title"/>
          </p:nvPr>
        </p:nvSpPr>
        <p:spPr>
          <a:xfrm>
            <a:off x="629841" y="620688"/>
            <a:ext cx="2949178" cy="720080"/>
          </a:xfrm>
        </p:spPr>
        <p:txBody>
          <a:bodyPr>
            <a:normAutofit/>
          </a:bodyPr>
          <a:lstStyle/>
          <a:p>
            <a:pPr algn="ctr"/>
            <a:r>
              <a:rPr lang="ru-RU" sz="2000" b="1" dirty="0" err="1" smtClean="0">
                <a:solidFill>
                  <a:srgbClr val="FF0000"/>
                </a:solidFill>
                <a:latin typeface="Times New Roman" panose="02020603050405020304" pitchFamily="18" charset="0"/>
                <a:cs typeface="Times New Roman" panose="02020603050405020304" pitchFamily="18" charset="0"/>
              </a:rPr>
              <a:t>Халанникова</a:t>
            </a:r>
            <a:r>
              <a:rPr lang="ru-RU" sz="2000" b="1" dirty="0" smtClean="0">
                <a:solidFill>
                  <a:srgbClr val="FF0000"/>
                </a:solidFill>
                <a:latin typeface="Times New Roman" panose="02020603050405020304" pitchFamily="18" charset="0"/>
                <a:cs typeface="Times New Roman" panose="02020603050405020304" pitchFamily="18" charset="0"/>
              </a:rPr>
              <a:t> Валентина Семеновна</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1048657" name="Объект 2"/>
          <p:cNvSpPr>
            <a:spLocks noGrp="1"/>
          </p:cNvSpPr>
          <p:nvPr>
            <p:ph idx="1"/>
          </p:nvPr>
        </p:nvSpPr>
        <p:spPr>
          <a:xfrm>
            <a:off x="3887391" y="404664"/>
            <a:ext cx="4629150" cy="6336704"/>
          </a:xfrm>
        </p:spPr>
        <p:txBody>
          <a:bodyPr>
            <a:noAutofit/>
          </a:bodyPr>
          <a:lstStyle/>
          <a:p>
            <a:pPr indent="0" algn="just">
              <a:lnSpc>
                <a:spcPct val="150000"/>
              </a:lnSpc>
              <a:spcAft>
                <a:spcPts val="1000"/>
              </a:spcAft>
              <a:buNone/>
            </a:pPr>
            <a:r>
              <a:rPr lang="sah-RU" sz="1600" b="1" dirty="0">
                <a:latin typeface="Times New Roman" panose="02020603050405020304" pitchFamily="18" charset="0"/>
                <a:ea typeface="Times New Roman" panose="02020603050405020304" pitchFamily="18" charset="0"/>
                <a:cs typeface="Times New Roman" panose="02020603050405020304" pitchFamily="18" charset="0"/>
              </a:rPr>
              <a:t>Благовещенскай куоракка пединститукка нуучча тылын уонна литературатын факультетыгар үөрэнэн учуутал идэтин </a:t>
            </a:r>
            <a:r>
              <a:rPr lang="sah-RU" sz="1600" b="1" dirty="0" smtClean="0">
                <a:latin typeface="Times New Roman" panose="02020603050405020304" pitchFamily="18" charset="0"/>
                <a:ea typeface="Times New Roman" panose="02020603050405020304" pitchFamily="18" charset="0"/>
                <a:cs typeface="Times New Roman" panose="02020603050405020304" pitchFamily="18" charset="0"/>
              </a:rPr>
              <a:t>ылбыт.1982 </a:t>
            </a:r>
            <a:r>
              <a:rPr lang="sah-RU" sz="1600" b="1" dirty="0">
                <a:latin typeface="Times New Roman" panose="02020603050405020304" pitchFamily="18" charset="0"/>
                <a:ea typeface="Times New Roman" panose="02020603050405020304" pitchFamily="18" charset="0"/>
                <a:cs typeface="Times New Roman" panose="02020603050405020304" pitchFamily="18" charset="0"/>
              </a:rPr>
              <a:t>сылтан 17 сыл Ньурбачаан оскуолатыгар нуучча тылын уонна литературатын учууталынан, кэлин директоры иитэр-үөрэтэр үлэ5э солбуйааччынан үлэлээбитим. Ньурбачаан оскуолатыгар улэлээбит  </a:t>
            </a:r>
            <a:r>
              <a:rPr lang="sah-RU" sz="1600" b="1" dirty="0" smtClean="0">
                <a:latin typeface="Times New Roman" panose="02020603050405020304" pitchFamily="18" charset="0"/>
                <a:ea typeface="Times New Roman" panose="02020603050405020304" pitchFamily="18" charset="0"/>
                <a:cs typeface="Times New Roman" panose="02020603050405020304" pitchFamily="18" charset="0"/>
              </a:rPr>
              <a:t>сылларын оло5ун </a:t>
            </a:r>
            <a:r>
              <a:rPr lang="sah-RU" sz="1600" b="1" dirty="0">
                <a:latin typeface="Times New Roman" panose="02020603050405020304" pitchFamily="18" charset="0"/>
                <a:ea typeface="Times New Roman" panose="02020603050405020304" pitchFamily="18" charset="0"/>
                <a:cs typeface="Times New Roman" panose="02020603050405020304" pitchFamily="18" charset="0"/>
              </a:rPr>
              <a:t>саамай чаҕылхай, кэрэ-бэлиэ кэмнэринэн </a:t>
            </a:r>
            <a:r>
              <a:rPr lang="sah-RU" sz="1600" b="1" dirty="0" smtClean="0">
                <a:latin typeface="Times New Roman" panose="02020603050405020304" pitchFamily="18" charset="0"/>
                <a:ea typeface="Times New Roman" panose="02020603050405020304" pitchFamily="18" charset="0"/>
                <a:cs typeface="Times New Roman" panose="02020603050405020304" pitchFamily="18" charset="0"/>
              </a:rPr>
              <a:t>ааҕынар </a:t>
            </a:r>
            <a:r>
              <a:rPr lang="sah-RU" sz="1600" b="1" dirty="0">
                <a:latin typeface="Times New Roman" panose="02020603050405020304" pitchFamily="18" charset="0"/>
                <a:ea typeface="Times New Roman" panose="02020603050405020304" pitchFamily="18" charset="0"/>
                <a:cs typeface="Times New Roman" panose="02020603050405020304" pitchFamily="18" charset="0"/>
              </a:rPr>
              <a:t>уонна нэһилиэк, коллектив олоҕор, оҕолор дьылҕаларыгар кыра да буоллар күүс-көмө, өйөбүл </a:t>
            </a:r>
            <a:r>
              <a:rPr lang="sah-RU" sz="1600" b="1" dirty="0" smtClean="0">
                <a:latin typeface="Times New Roman" panose="02020603050405020304" pitchFamily="18" charset="0"/>
                <a:ea typeface="Times New Roman" panose="02020603050405020304" pitchFamily="18" charset="0"/>
                <a:cs typeface="Times New Roman" panose="02020603050405020304" pitchFamily="18" charset="0"/>
              </a:rPr>
              <a:t>буолбутуттан </a:t>
            </a:r>
            <a:r>
              <a:rPr lang="sah-RU" sz="1600" b="1" dirty="0">
                <a:latin typeface="Times New Roman" panose="02020603050405020304" pitchFamily="18" charset="0"/>
                <a:ea typeface="Times New Roman" panose="02020603050405020304" pitchFamily="18" charset="0"/>
                <a:cs typeface="Times New Roman" panose="02020603050405020304" pitchFamily="18" charset="0"/>
              </a:rPr>
              <a:t>астына,  үөрэ </a:t>
            </a:r>
            <a:r>
              <a:rPr lang="sah-RU" sz="1600" b="1" dirty="0" smtClean="0">
                <a:latin typeface="Times New Roman" panose="02020603050405020304" pitchFamily="18" charset="0"/>
                <a:ea typeface="Times New Roman" panose="02020603050405020304" pitchFamily="18" charset="0"/>
                <a:cs typeface="Times New Roman" panose="02020603050405020304" pitchFamily="18" charset="0"/>
              </a:rPr>
              <a:t>саныыр.</a:t>
            </a:r>
            <a:r>
              <a:rPr lang="sah-RU" sz="1600" b="1" dirty="0" smtClean="0">
                <a:latin typeface="Times New Roman" panose="02020603050405020304" pitchFamily="18" charset="0"/>
                <a:ea typeface="Times New Roman" panose="02020603050405020304" pitchFamily="18" charset="0"/>
              </a:rPr>
              <a:t>СӨ </a:t>
            </a:r>
            <a:r>
              <a:rPr lang="sah-RU" sz="1600" b="1" dirty="0" smtClean="0">
                <a:latin typeface="Times New Roman" panose="02020603050405020304" pitchFamily="18" charset="0"/>
                <a:ea typeface="Times New Roman" panose="02020603050405020304" pitchFamily="18" charset="0"/>
              </a:rPr>
              <a:t>үөрэҕириитин </a:t>
            </a:r>
            <a:r>
              <a:rPr lang="sah-RU" sz="1600" b="1" dirty="0">
                <a:latin typeface="Times New Roman" panose="02020603050405020304" pitchFamily="18" charset="0"/>
                <a:ea typeface="Times New Roman" panose="02020603050405020304" pitchFamily="18" charset="0"/>
              </a:rPr>
              <a:t>туйгуна,СӨ социальнай сулууспатын туйгуна,СӨ муниципальнай сулууспатын туйгуна.</a:t>
            </a:r>
            <a:endParaRPr lang="sah-RU" sz="16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ct val="150000"/>
              </a:lnSpc>
              <a:spcAft>
                <a:spcPts val="1000"/>
              </a:spcAft>
            </a:pPr>
            <a:endParaRPr lang="ru-RU" sz="1600" dirty="0">
              <a:latin typeface="Calibri" panose="020F0502020204030204" pitchFamily="34" charset="0"/>
              <a:ea typeface="Calibri" panose="020F0502020204030204" pitchFamily="34" charset="0"/>
              <a:cs typeface="Times New Roman" panose="02020603050405020304" pitchFamily="18" charset="0"/>
            </a:endParaRPr>
          </a:p>
          <a:p>
            <a:endParaRPr lang="ru-RU" sz="1600" dirty="0"/>
          </a:p>
        </p:txBody>
      </p:sp>
      <p:pic>
        <p:nvPicPr>
          <p:cNvPr id="2097186" name="Рисунок 4" descr="C:\Users\Елизавета\Desktop\WhatsApp Image 2024-02-13 at 17.36.51.jpeg"/>
          <p:cNvPicPr>
            <a:picLocks/>
          </p:cNvPicPr>
          <p:nvPr/>
        </p:nvPicPr>
        <p:blipFill>
          <a:blip r:embed="rId3" cstate="print"/>
          <a:srcRect/>
          <a:stretch>
            <a:fillRect/>
          </a:stretch>
        </p:blipFill>
        <p:spPr bwMode="auto">
          <a:xfrm>
            <a:off x="600273" y="1556792"/>
            <a:ext cx="3008313" cy="374441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7" name="Рисунок 5"/>
          <p:cNvPicPr>
            <a:picLocks noChangeAspect="1"/>
          </p:cNvPicPr>
          <p:nvPr/>
        </p:nvPicPr>
        <p:blipFill>
          <a:blip r:embed="rId2"/>
          <a:stretch>
            <a:fillRect/>
          </a:stretch>
        </p:blipFill>
        <p:spPr>
          <a:xfrm>
            <a:off x="-28879" y="45317"/>
            <a:ext cx="9144000" cy="6858000"/>
          </a:xfrm>
          <a:prstGeom prst="rect">
            <a:avLst/>
          </a:prstGeom>
        </p:spPr>
      </p:pic>
      <p:sp>
        <p:nvSpPr>
          <p:cNvPr id="1048658" name="Заголовок 1"/>
          <p:cNvSpPr>
            <a:spLocks noGrp="1"/>
          </p:cNvSpPr>
          <p:nvPr>
            <p:ph type="title"/>
          </p:nvPr>
        </p:nvSpPr>
        <p:spPr>
          <a:xfrm>
            <a:off x="457200" y="1023070"/>
            <a:ext cx="3008313" cy="533721"/>
          </a:xfrm>
        </p:spPr>
        <p:txBody>
          <a:bodyPr>
            <a:norm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Терехов </a:t>
            </a:r>
            <a:r>
              <a:rPr lang="ru-RU" sz="2000" b="1" dirty="0" err="1" smtClean="0">
                <a:solidFill>
                  <a:srgbClr val="FF0000"/>
                </a:solidFill>
                <a:latin typeface="Times New Roman" panose="02020603050405020304" pitchFamily="18" charset="0"/>
                <a:cs typeface="Times New Roman" panose="02020603050405020304" pitchFamily="18" charset="0"/>
              </a:rPr>
              <a:t>Айсен</a:t>
            </a:r>
            <a:r>
              <a:rPr lang="ru-RU" sz="2000" b="1" dirty="0" smtClean="0">
                <a:solidFill>
                  <a:srgbClr val="FF0000"/>
                </a:solidFill>
                <a:latin typeface="Times New Roman" panose="02020603050405020304" pitchFamily="18" charset="0"/>
                <a:cs typeface="Times New Roman" panose="02020603050405020304" pitchFamily="18" charset="0"/>
              </a:rPr>
              <a:t> Ильич</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1048659" name="Объект 2"/>
          <p:cNvSpPr>
            <a:spLocks noGrp="1"/>
          </p:cNvSpPr>
          <p:nvPr>
            <p:ph idx="1"/>
          </p:nvPr>
        </p:nvSpPr>
        <p:spPr/>
        <p:txBody>
          <a:bodyPr>
            <a:normAutofit fontScale="75000" lnSpcReduction="20000"/>
          </a:bodyPr>
          <a:lstStyle/>
          <a:p>
            <a:pPr algn="just">
              <a:lnSpc>
                <a:spcPct val="106000"/>
              </a:lnSpc>
              <a:spcAft>
                <a:spcPts val="800"/>
              </a:spcAft>
            </a:pPr>
            <a:endParaRPr lang="sah-RU"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endParaRPr lang="sah-RU"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sah-RU" b="1" dirty="0" smtClean="0">
                <a:latin typeface="Times New Roman" panose="02020603050405020304" pitchFamily="18" charset="0"/>
                <a:ea typeface="Calibri" panose="020F0502020204030204" pitchFamily="34" charset="0"/>
                <a:cs typeface="Times New Roman" panose="02020603050405020304" pitchFamily="18" charset="0"/>
              </a:rPr>
              <a:t>Анал байыаннай дьайыы кыттыылаа5а,сержант званиелаах.</a:t>
            </a:r>
          </a:p>
          <a:p>
            <a:pPr algn="just">
              <a:lnSpc>
                <a:spcPct val="106000"/>
              </a:lnSpc>
              <a:spcAft>
                <a:spcPts val="800"/>
              </a:spcAft>
            </a:pPr>
            <a:r>
              <a:rPr lang="sah-RU" b="1" dirty="0" smtClean="0">
                <a:latin typeface="Times New Roman" panose="02020603050405020304" pitchFamily="18" charset="0"/>
                <a:ea typeface="Calibri" panose="020F0502020204030204" pitchFamily="34" charset="0"/>
                <a:cs typeface="Times New Roman" panose="02020603050405020304" pitchFamily="18" charset="0"/>
              </a:rPr>
              <a:t>Терехов </a:t>
            </a:r>
            <a:r>
              <a:rPr lang="sah-RU" b="1" dirty="0">
                <a:latin typeface="Times New Roman" panose="02020603050405020304" pitchFamily="18" charset="0"/>
                <a:ea typeface="Calibri" panose="020F0502020204030204" pitchFamily="34" charset="0"/>
                <a:cs typeface="Times New Roman" panose="02020603050405020304" pitchFamily="18" charset="0"/>
              </a:rPr>
              <a:t>Айсен Ильич Ньурбачаан орто оскуолатын выпускнига,үөрэҕэр үчүгэй этэ. Айсен 2018 сыллаахха оскуоланы бүтэрэн баран Дьокуускайдааҕы педагогическай институт,технология салаатыгар IV кууруска үөрэнэ сылдьан 2023 сыллаахха контрагынан АБДь барбыта.Сержант.2025 сыл саҥатыгар икки атаҕын тилэҕэр араанньы буолан колясканнан сылдьар,эмтэниини бара сылдьар.Үтүөрдэҕинэ салгыы сулууспатыгар  барар.</a:t>
            </a:r>
            <a:endParaRPr lang="ru-RU" sz="2400" b="1" dirty="0">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
        <p:nvSpPr>
          <p:cNvPr id="1048660" name="Текст 3"/>
          <p:cNvSpPr>
            <a:spLocks noGrp="1"/>
          </p:cNvSpPr>
          <p:nvPr>
            <p:ph type="body" sz="half" idx="2"/>
          </p:nvPr>
        </p:nvSpPr>
        <p:spPr/>
        <p:txBody>
          <a:bodyPr/>
          <a:lstStyle/>
          <a:p>
            <a:r>
              <a:rPr lang="ru-RU" dirty="0" err="1" smtClean="0"/>
              <a:t>аг</a:t>
            </a:r>
            <a:endParaRPr lang="ru-RU" dirty="0"/>
          </a:p>
        </p:txBody>
      </p:sp>
      <p:pic>
        <p:nvPicPr>
          <p:cNvPr id="2097188" name="Рисунок 4" descr="терехов"/>
          <p:cNvPicPr>
            <a:picLocks/>
          </p:cNvPicPr>
          <p:nvPr/>
        </p:nvPicPr>
        <p:blipFill>
          <a:blip r:embed="rId3" cstate="print"/>
          <a:srcRect/>
          <a:stretch>
            <a:fillRect/>
          </a:stretch>
        </p:blipFill>
        <p:spPr bwMode="auto">
          <a:xfrm>
            <a:off x="570706" y="1988840"/>
            <a:ext cx="3008313" cy="349897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Рисунок 4"/>
          <p:cNvPicPr>
            <a:picLocks noChangeAspect="1"/>
          </p:cNvPicPr>
          <p:nvPr/>
        </p:nvPicPr>
        <p:blipFill>
          <a:blip r:embed="rId2"/>
          <a:stretch>
            <a:fillRect/>
          </a:stretch>
        </p:blipFill>
        <p:spPr>
          <a:xfrm>
            <a:off x="0" y="0"/>
            <a:ext cx="9144000" cy="6858000"/>
          </a:xfrm>
          <a:prstGeom prst="rect">
            <a:avLst/>
          </a:prstGeom>
        </p:spPr>
      </p:pic>
      <p:sp>
        <p:nvSpPr>
          <p:cNvPr id="1048594" name="Заголовок 1"/>
          <p:cNvSpPr>
            <a:spLocks noGrp="1"/>
          </p:cNvSpPr>
          <p:nvPr>
            <p:ph type="title"/>
          </p:nvPr>
        </p:nvSpPr>
        <p:spPr>
          <a:xfrm>
            <a:off x="500034" y="4929198"/>
            <a:ext cx="2928958" cy="1285884"/>
          </a:xfrm>
        </p:spPr>
        <p:txBody>
          <a:bodyPr>
            <a:normAutofit/>
          </a:bodyPr>
          <a:lstStyle/>
          <a:p>
            <a:pPr algn="ctr"/>
            <a:r>
              <a:rPr lang="sah-RU" sz="2400" dirty="0" smtClean="0">
                <a:latin typeface="Times New Roman" pitchFamily="18" charset="0"/>
                <a:cs typeface="Times New Roman" pitchFamily="18" charset="0"/>
              </a:rPr>
              <a:t>Николаев Павел Афанасьевич</a:t>
            </a:r>
            <a:br>
              <a:rPr lang="sah-RU" sz="2400" dirty="0" smtClean="0">
                <a:latin typeface="Times New Roman" pitchFamily="18" charset="0"/>
                <a:cs typeface="Times New Roman" pitchFamily="18" charset="0"/>
              </a:rPr>
            </a:br>
            <a:r>
              <a:rPr lang="sah-RU"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1927-1992)</a:t>
            </a:r>
            <a:endParaRPr lang="ru-RU" sz="2400" dirty="0">
              <a:latin typeface="Times New Roman" pitchFamily="18" charset="0"/>
              <a:cs typeface="Times New Roman" pitchFamily="18" charset="0"/>
            </a:endParaRPr>
          </a:p>
        </p:txBody>
      </p:sp>
      <p:sp>
        <p:nvSpPr>
          <p:cNvPr id="1048595" name="Содержимое 2"/>
          <p:cNvSpPr>
            <a:spLocks noGrp="1"/>
          </p:cNvSpPr>
          <p:nvPr>
            <p:ph idx="1"/>
          </p:nvPr>
        </p:nvSpPr>
        <p:spPr/>
        <p:txBody>
          <a:bodyPr>
            <a:noAutofit/>
          </a:bodyPr>
          <a:lstStyle/>
          <a:p>
            <a:r>
              <a:rPr lang="sah-RU" sz="2400" b="1" dirty="0">
                <a:latin typeface="Times New Roman" pitchFamily="18" charset="0"/>
                <a:cs typeface="Times New Roman" pitchFamily="18" charset="0"/>
              </a:rPr>
              <a:t> </a:t>
            </a:r>
            <a:endParaRPr lang="sah-RU" sz="2400" b="1" dirty="0" smtClean="0">
              <a:latin typeface="Times New Roman" pitchFamily="18" charset="0"/>
              <a:cs typeface="Times New Roman" pitchFamily="18" charset="0"/>
            </a:endParaRPr>
          </a:p>
          <a:p>
            <a:r>
              <a:rPr lang="sah-RU" sz="2400" b="1" dirty="0" smtClean="0">
                <a:solidFill>
                  <a:srgbClr val="FF0000"/>
                </a:solidFill>
                <a:latin typeface="Times New Roman" pitchFamily="18" charset="0"/>
                <a:cs typeface="Times New Roman" pitchFamily="18" charset="0"/>
              </a:rPr>
              <a:t>Yлэбит </a:t>
            </a:r>
            <a:r>
              <a:rPr lang="sah-RU" sz="2400" b="1" dirty="0">
                <a:solidFill>
                  <a:srgbClr val="FF0000"/>
                </a:solidFill>
                <a:latin typeface="Times New Roman" pitchFamily="18" charset="0"/>
                <a:cs typeface="Times New Roman" pitchFamily="18" charset="0"/>
              </a:rPr>
              <a:t>3 олуктан турар:</a:t>
            </a:r>
            <a:endParaRPr lang="ru-RU" sz="2400" dirty="0">
              <a:solidFill>
                <a:srgbClr val="FF0000"/>
              </a:solidFill>
              <a:latin typeface="Times New Roman" pitchFamily="18" charset="0"/>
              <a:cs typeface="Times New Roman" pitchFamily="18" charset="0"/>
            </a:endParaRPr>
          </a:p>
          <a:p>
            <a:pPr lvl="0" algn="just">
              <a:lnSpc>
                <a:spcPct val="115000"/>
              </a:lnSpc>
              <a:spcAft>
                <a:spcPts val="1000"/>
              </a:spcAft>
              <a:buFont typeface="+mj-lt"/>
              <a:buAutoNum type="romanUcPeriod"/>
              <a:tabLst>
                <a:tab pos="449580" algn="l"/>
                <a:tab pos="899160" algn="l"/>
                <a:tab pos="1348740" algn="l"/>
                <a:tab pos="1798320" algn="l"/>
              </a:tabLst>
            </a:pPr>
            <a:r>
              <a:rPr lang="sah-RU" sz="2400" dirty="0">
                <a:latin typeface="Times New Roman" panose="02020603050405020304" pitchFamily="18" charset="0"/>
                <a:ea typeface="Calibri" panose="020F0502020204030204" pitchFamily="34" charset="0"/>
              </a:rPr>
              <a:t>Киириитэ –Павел Афанасьевич </a:t>
            </a:r>
            <a:r>
              <a:rPr lang="sah-RU" sz="2400" dirty="0" smtClean="0">
                <a:latin typeface="Times New Roman" panose="02020603050405020304" pitchFamily="18" charset="0"/>
                <a:ea typeface="Calibri" panose="020F0502020204030204" pitchFamily="34" charset="0"/>
              </a:rPr>
              <a:t>олоҕун </a:t>
            </a:r>
            <a:r>
              <a:rPr lang="sah-RU" sz="2400" dirty="0">
                <a:latin typeface="Times New Roman" panose="02020603050405020304" pitchFamily="18" charset="0"/>
                <a:ea typeface="Calibri" panose="020F0502020204030204" pitchFamily="34" charset="0"/>
              </a:rPr>
              <a:t>сырдатыы.</a:t>
            </a:r>
            <a:endParaRPr lang="ru-RU" sz="2400" dirty="0"/>
          </a:p>
          <a:p>
            <a:pPr lvl="0" algn="just">
              <a:lnSpc>
                <a:spcPct val="115000"/>
              </a:lnSpc>
              <a:spcAft>
                <a:spcPts val="1000"/>
              </a:spcAft>
              <a:buFont typeface="+mj-lt"/>
              <a:buAutoNum type="romanUcPeriod"/>
              <a:tabLst>
                <a:tab pos="449580" algn="l"/>
                <a:tab pos="899160" algn="l"/>
                <a:tab pos="1348740" algn="l"/>
                <a:tab pos="1798320" algn="l"/>
              </a:tabLst>
            </a:pPr>
            <a:r>
              <a:rPr lang="sah-RU" sz="2400" dirty="0">
                <a:latin typeface="Times New Roman" panose="02020603050405020304" pitchFamily="18" charset="0"/>
                <a:ea typeface="Calibri" panose="020F0502020204030204" pitchFamily="34" charset="0"/>
              </a:rPr>
              <a:t>  </a:t>
            </a:r>
            <a:r>
              <a:rPr lang="sah-RU" sz="2400" dirty="0" smtClean="0">
                <a:latin typeface="Times New Roman" panose="02020603050405020304" pitchFamily="18" charset="0"/>
                <a:ea typeface="Calibri" panose="020F0502020204030204" pitchFamily="34" charset="0"/>
              </a:rPr>
              <a:t>Сүрүн </a:t>
            </a:r>
            <a:r>
              <a:rPr lang="sah-RU" sz="2400" dirty="0">
                <a:latin typeface="Times New Roman" panose="02020603050405020304" pitchFamily="18" charset="0"/>
                <a:ea typeface="Calibri" panose="020F0502020204030204" pitchFamily="34" charset="0"/>
              </a:rPr>
              <a:t>чааhа – </a:t>
            </a:r>
            <a:r>
              <a:rPr lang="sah-RU" sz="2400" dirty="0" smtClean="0">
                <a:latin typeface="Times New Roman" panose="02020603050405020304" pitchFamily="18" charset="0"/>
                <a:ea typeface="Calibri" panose="020F0502020204030204" pitchFamily="34" charset="0"/>
              </a:rPr>
              <a:t>Мин олорор киин  уулуссам  </a:t>
            </a:r>
            <a:r>
              <a:rPr lang="sah-RU" sz="2400" dirty="0">
                <a:latin typeface="Times New Roman" panose="02020603050405020304" pitchFamily="18" charset="0"/>
                <a:ea typeface="Calibri" panose="020F0502020204030204" pitchFamily="34" charset="0"/>
              </a:rPr>
              <a:t>историята</a:t>
            </a:r>
            <a:r>
              <a:rPr lang="sah-RU" sz="2400" dirty="0" smtClean="0">
                <a:latin typeface="Times New Roman" panose="02020603050405020304" pitchFamily="18" charset="0"/>
                <a:ea typeface="Calibri" panose="020F0502020204030204" pitchFamily="34" charset="0"/>
              </a:rPr>
              <a:t>.</a:t>
            </a:r>
            <a:endParaRPr lang="ru-RU" sz="2400" dirty="0" smtClean="0"/>
          </a:p>
          <a:p>
            <a:pPr lvl="0" algn="just">
              <a:lnSpc>
                <a:spcPct val="115000"/>
              </a:lnSpc>
              <a:spcAft>
                <a:spcPts val="1000"/>
              </a:spcAft>
              <a:buFont typeface="+mj-lt"/>
              <a:buAutoNum type="romanUcPeriod"/>
              <a:tabLst>
                <a:tab pos="449580" algn="l"/>
                <a:tab pos="899160" algn="l"/>
                <a:tab pos="1348740" algn="l"/>
                <a:tab pos="1798320" algn="l"/>
              </a:tabLst>
            </a:pPr>
            <a:r>
              <a:rPr lang="sah-RU" sz="2400" dirty="0" smtClean="0">
                <a:latin typeface="Times New Roman" panose="02020603050405020304" pitchFamily="18" charset="0"/>
                <a:ea typeface="Calibri" panose="020F0502020204030204" pitchFamily="34" charset="0"/>
              </a:rPr>
              <a:t> Чинчийии түмүктэрэ.</a:t>
            </a:r>
            <a:endParaRPr lang="ru-RU" sz="2400" dirty="0">
              <a:latin typeface="Times New Roman" pitchFamily="18" charset="0"/>
              <a:cs typeface="Times New Roman" pitchFamily="18" charset="0"/>
            </a:endParaRPr>
          </a:p>
        </p:txBody>
      </p:sp>
      <p:pic>
        <p:nvPicPr>
          <p:cNvPr id="2097154" name="Picture 3" descr="F:\фото родион\IMG-20200226-WA0048.jpg"/>
          <p:cNvPicPr>
            <a:picLocks noChangeAspect="1" noChangeArrowheads="1"/>
          </p:cNvPicPr>
          <p:nvPr/>
        </p:nvPicPr>
        <p:blipFill>
          <a:blip r:embed="rId3"/>
          <a:srcRect/>
          <a:stretch>
            <a:fillRect/>
          </a:stretch>
        </p:blipFill>
        <p:spPr bwMode="auto">
          <a:xfrm>
            <a:off x="428596" y="642918"/>
            <a:ext cx="3071834" cy="407196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9" name="Рисунок 5"/>
          <p:cNvPicPr>
            <a:picLocks noChangeAspect="1"/>
          </p:cNvPicPr>
          <p:nvPr/>
        </p:nvPicPr>
        <p:blipFill>
          <a:blip r:embed="rId2"/>
          <a:stretch>
            <a:fillRect/>
          </a:stretch>
        </p:blipFill>
        <p:spPr>
          <a:xfrm>
            <a:off x="0" y="0"/>
            <a:ext cx="9144000" cy="6858000"/>
          </a:xfrm>
          <a:prstGeom prst="rect">
            <a:avLst/>
          </a:prstGeom>
        </p:spPr>
      </p:pic>
      <p:sp>
        <p:nvSpPr>
          <p:cNvPr id="1048661" name="Заголовок 1"/>
          <p:cNvSpPr>
            <a:spLocks noGrp="1"/>
          </p:cNvSpPr>
          <p:nvPr>
            <p:ph type="title"/>
          </p:nvPr>
        </p:nvSpPr>
        <p:spPr>
          <a:xfrm>
            <a:off x="629841" y="692696"/>
            <a:ext cx="2949178" cy="792088"/>
          </a:xfrm>
        </p:spPr>
        <p:txBody>
          <a:bodyPr>
            <a:norm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Яковлев Семен Анатольевич</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1048662" name="Объект 2"/>
          <p:cNvSpPr>
            <a:spLocks noGrp="1"/>
          </p:cNvSpPr>
          <p:nvPr>
            <p:ph idx="1"/>
          </p:nvPr>
        </p:nvSpPr>
        <p:spPr/>
        <p:txBody>
          <a:bodyPr>
            <a:normAutofit fontScale="92500" lnSpcReduction="20000"/>
          </a:bodyPr>
          <a:lstStyle/>
          <a:p>
            <a:pPr lvl="1" indent="0" algn="just">
              <a:lnSpc>
                <a:spcPct val="106000"/>
              </a:lnSpc>
              <a:spcAft>
                <a:spcPts val="800"/>
              </a:spcAft>
              <a:buNone/>
            </a:pPr>
            <a:r>
              <a:rPr lang="sah-RU" sz="2000" b="1" dirty="0">
                <a:latin typeface="Times New Roman" panose="02020603050405020304" pitchFamily="18" charset="0"/>
                <a:ea typeface="Calibri" panose="020F0502020204030204" pitchFamily="34" charset="0"/>
                <a:cs typeface="Times New Roman" panose="02020603050405020304" pitchFamily="18" charset="0"/>
              </a:rPr>
              <a:t>	</a:t>
            </a:r>
            <a:r>
              <a:rPr lang="sah-RU" sz="2000" b="1" dirty="0" smtClean="0">
                <a:latin typeface="Times New Roman" panose="02020603050405020304" pitchFamily="18" charset="0"/>
                <a:ea typeface="Calibri" panose="020F0502020204030204" pitchFamily="34" charset="0"/>
                <a:cs typeface="Times New Roman" panose="02020603050405020304" pitchFamily="18" charset="0"/>
              </a:rPr>
              <a:t>Анал байыаннай дьайыы кыттыылаа5а,прапорщик званиелаах.</a:t>
            </a:r>
          </a:p>
          <a:p>
            <a:pPr lvl="1" indent="449580" algn="just">
              <a:lnSpc>
                <a:spcPct val="106000"/>
              </a:lnSpc>
              <a:spcAft>
                <a:spcPts val="800"/>
              </a:spcAft>
            </a:pPr>
            <a:r>
              <a:rPr lang="sah-RU" sz="2000" b="1" dirty="0" smtClean="0">
                <a:latin typeface="Times New Roman" panose="02020603050405020304" pitchFamily="18" charset="0"/>
                <a:ea typeface="Calibri" panose="020F0502020204030204" pitchFamily="34" charset="0"/>
                <a:cs typeface="Times New Roman" panose="02020603050405020304" pitchFamily="18" charset="0"/>
              </a:rPr>
              <a:t>2006 сыллааха Ньурбачаан оскуолатын ситиһиилээхтик </a:t>
            </a:r>
            <a:r>
              <a:rPr lang="sah-RU" sz="2000" b="1" dirty="0">
                <a:latin typeface="Times New Roman" panose="02020603050405020304" pitchFamily="18" charset="0"/>
                <a:ea typeface="Calibri" panose="020F0502020204030204" pitchFamily="34" charset="0"/>
                <a:cs typeface="Times New Roman" panose="02020603050405020304" pitchFamily="18" charset="0"/>
              </a:rPr>
              <a:t>бүтэрэн Благовещенскайдааҕы </a:t>
            </a:r>
            <a:r>
              <a:rPr lang="sah-RU" sz="2000" b="1" dirty="0" smtClean="0">
                <a:latin typeface="Times New Roman" panose="02020603050405020304" pitchFamily="18" charset="0"/>
                <a:ea typeface="Calibri" panose="020F0502020204030204" pitchFamily="34" charset="0"/>
                <a:cs typeface="Times New Roman" panose="02020603050405020304" pitchFamily="18" charset="0"/>
              </a:rPr>
              <a:t>Рокоссовскай </a:t>
            </a:r>
            <a:r>
              <a:rPr lang="sah-RU" sz="2000" b="1" dirty="0">
                <a:latin typeface="Times New Roman" panose="02020603050405020304" pitchFamily="18" charset="0"/>
                <a:ea typeface="Calibri" panose="020F0502020204030204" pitchFamily="34" charset="0"/>
                <a:cs typeface="Times New Roman" panose="02020603050405020304" pitchFamily="18" charset="0"/>
              </a:rPr>
              <a:t>аатынан байыаннай институту </a:t>
            </a:r>
            <a:r>
              <a:rPr lang="sah-RU" sz="2000" b="1" dirty="0" smtClean="0">
                <a:latin typeface="Times New Roman" panose="02020603050405020304" pitchFamily="18" charset="0"/>
                <a:ea typeface="Calibri" panose="020F0502020204030204" pitchFamily="34" charset="0"/>
                <a:cs typeface="Times New Roman" panose="02020603050405020304" pitchFamily="18" charset="0"/>
              </a:rPr>
              <a:t>бүтэрбитэ.</a:t>
            </a:r>
          </a:p>
          <a:p>
            <a:pPr lvl="1" indent="449580" algn="just">
              <a:lnSpc>
                <a:spcPct val="106000"/>
              </a:lnSpc>
              <a:spcAft>
                <a:spcPts val="800"/>
              </a:spcAft>
            </a:pPr>
            <a:r>
              <a:rPr lang="sah-RU" sz="2000" b="1" dirty="0" smtClean="0">
                <a:latin typeface="Times New Roman" panose="02020603050405020304" pitchFamily="18" charset="0"/>
                <a:ea typeface="Calibri" panose="020F0502020204030204" pitchFamily="34" charset="0"/>
                <a:cs typeface="Times New Roman" panose="02020603050405020304" pitchFamily="18" charset="0"/>
              </a:rPr>
              <a:t>Ленинградскай </a:t>
            </a:r>
            <a:r>
              <a:rPr lang="sah-RU" sz="2000" b="1" dirty="0">
                <a:latin typeface="Times New Roman" panose="02020603050405020304" pitchFamily="18" charset="0"/>
                <a:ea typeface="Calibri" panose="020F0502020204030204" pitchFamily="34" charset="0"/>
                <a:cs typeface="Times New Roman" panose="02020603050405020304" pitchFamily="18" charset="0"/>
              </a:rPr>
              <a:t>уобаласка  3 сыл идэтинэн сулууспалаабыта.Ол кэннэ Удачнайдааҕы ГОК-ка үлэлии </a:t>
            </a:r>
            <a:r>
              <a:rPr lang="sah-RU" sz="2000" b="1" dirty="0" smtClean="0">
                <a:latin typeface="Times New Roman" panose="02020603050405020304" pitchFamily="18" charset="0"/>
                <a:ea typeface="Calibri" panose="020F0502020204030204" pitchFamily="34" charset="0"/>
                <a:cs typeface="Times New Roman" panose="02020603050405020304" pitchFamily="18" charset="0"/>
              </a:rPr>
              <a:t>сылдьыбыта.Онтон АБДь-га </a:t>
            </a:r>
            <a:r>
              <a:rPr lang="sah-RU" sz="2000" b="1" dirty="0">
                <a:latin typeface="Times New Roman" panose="02020603050405020304" pitchFamily="18" charset="0"/>
                <a:ea typeface="Calibri" panose="020F0502020204030204" pitchFamily="34" charset="0"/>
                <a:cs typeface="Times New Roman" panose="02020603050405020304" pitchFamily="18" charset="0"/>
              </a:rPr>
              <a:t>мобилизацияланан барбыта.</a:t>
            </a:r>
            <a:endParaRPr lang="ru-RU" sz="2000" b="1" dirty="0">
              <a:latin typeface="Times New Roman" panose="02020603050405020304" pitchFamily="18" charset="0"/>
              <a:ea typeface="Calibri" panose="020F0502020204030204" pitchFamily="34" charset="0"/>
              <a:cs typeface="Times New Roman" panose="02020603050405020304" pitchFamily="18" charset="0"/>
            </a:endParaRPr>
          </a:p>
          <a:p>
            <a:pPr lvl="1" indent="449580" algn="just">
              <a:lnSpc>
                <a:spcPct val="106000"/>
              </a:lnSpc>
              <a:spcAft>
                <a:spcPts val="800"/>
              </a:spcAft>
            </a:pPr>
            <a:r>
              <a:rPr lang="sah-RU" sz="2000" b="1" dirty="0">
                <a:latin typeface="Times New Roman" panose="02020603050405020304" pitchFamily="18" charset="0"/>
                <a:ea typeface="Calibri" panose="020F0502020204030204" pitchFamily="34" charset="0"/>
                <a:cs typeface="Times New Roman" panose="02020603050405020304" pitchFamily="18" charset="0"/>
              </a:rPr>
              <a:t>Билигин Рязаннааҕы байыаннай уэрэх кыһатыгар эбии уэрэнэ сылдьар.</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97190" name="Рисунок 4" descr="семен"/>
          <p:cNvPicPr>
            <a:picLocks/>
          </p:cNvPicPr>
          <p:nvPr/>
        </p:nvPicPr>
        <p:blipFill>
          <a:blip r:embed="rId3" cstate="print"/>
          <a:srcRect/>
          <a:stretch>
            <a:fillRect/>
          </a:stretch>
        </p:blipFill>
        <p:spPr bwMode="auto">
          <a:xfrm>
            <a:off x="629841" y="1772816"/>
            <a:ext cx="2925961" cy="352688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1" name="Рисунок 5"/>
          <p:cNvPicPr>
            <a:picLocks noChangeAspect="1"/>
          </p:cNvPicPr>
          <p:nvPr/>
        </p:nvPicPr>
        <p:blipFill>
          <a:blip r:embed="rId2"/>
          <a:stretch>
            <a:fillRect/>
          </a:stretch>
        </p:blipFill>
        <p:spPr>
          <a:xfrm>
            <a:off x="0" y="0"/>
            <a:ext cx="9144000" cy="6858000"/>
          </a:xfrm>
          <a:prstGeom prst="rect">
            <a:avLst/>
          </a:prstGeom>
        </p:spPr>
      </p:pic>
      <p:sp>
        <p:nvSpPr>
          <p:cNvPr id="1048663" name="Заголовок 1"/>
          <p:cNvSpPr>
            <a:spLocks noGrp="1"/>
          </p:cNvSpPr>
          <p:nvPr>
            <p:ph type="title"/>
          </p:nvPr>
        </p:nvSpPr>
        <p:spPr>
          <a:xfrm>
            <a:off x="629841" y="764704"/>
            <a:ext cx="2949178" cy="720080"/>
          </a:xfrm>
        </p:spPr>
        <p:txBody>
          <a:bodyPr>
            <a:norm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Тихонова Елизавета Семеновна</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1048664" name="Объект 2"/>
          <p:cNvSpPr>
            <a:spLocks noGrp="1"/>
          </p:cNvSpPr>
          <p:nvPr>
            <p:ph idx="1"/>
          </p:nvPr>
        </p:nvSpPr>
        <p:spPr/>
        <p:txBody>
          <a:bodyPr>
            <a:normAutofit fontScale="85000" lnSpcReduction="10000"/>
          </a:bodyPr>
          <a:lstStyle/>
          <a:p>
            <a:pPr indent="449580" algn="just">
              <a:lnSpc>
                <a:spcPct val="107000"/>
              </a:lnSpc>
              <a:spcAft>
                <a:spcPts val="800"/>
              </a:spcAft>
            </a:pPr>
            <a:r>
              <a:rPr lang="sah-RU" sz="1800" b="1" dirty="0" smtClean="0">
                <a:latin typeface="Times New Roman" panose="02020603050405020304" pitchFamily="18" charset="0"/>
                <a:ea typeface="Calibri" panose="020F0502020204030204" pitchFamily="34" charset="0"/>
                <a:cs typeface="Times New Roman" panose="02020603050405020304" pitchFamily="18" charset="0"/>
              </a:rPr>
              <a:t>1974 </a:t>
            </a:r>
            <a:r>
              <a:rPr lang="sah-RU" sz="1800" b="1" dirty="0">
                <a:latin typeface="Times New Roman" panose="02020603050405020304" pitchFamily="18" charset="0"/>
                <a:ea typeface="Calibri" panose="020F0502020204030204" pitchFamily="34" charset="0"/>
                <a:cs typeface="Times New Roman" panose="02020603050405020304" pitchFamily="18" charset="0"/>
              </a:rPr>
              <a:t>сыллаахха Булуутээ5и педучилище алын сүһүөх учууталларын бэлэмниир салаатын </a:t>
            </a:r>
            <a:r>
              <a:rPr lang="sah-RU" sz="1800" b="1" dirty="0" smtClean="0">
                <a:latin typeface="Times New Roman" panose="02020603050405020304" pitchFamily="18" charset="0"/>
                <a:ea typeface="Calibri" panose="020F0502020204030204" pitchFamily="34" charset="0"/>
                <a:cs typeface="Times New Roman" panose="02020603050405020304" pitchFamily="18" charset="0"/>
              </a:rPr>
              <a:t>бүтэрбит.Биир </a:t>
            </a:r>
            <a:r>
              <a:rPr lang="sah-RU" sz="1800" b="1" dirty="0">
                <a:latin typeface="Times New Roman" panose="02020603050405020304" pitchFamily="18" charset="0"/>
                <a:ea typeface="Calibri" panose="020F0502020204030204" pitchFamily="34" charset="0"/>
                <a:cs typeface="Times New Roman" panose="02020603050405020304" pitchFamily="18" charset="0"/>
              </a:rPr>
              <a:t>сыл Уус-Алдан Курбуһах оскуола-интернатыгар </a:t>
            </a:r>
            <a:r>
              <a:rPr lang="sah-RU" sz="1800" b="1" dirty="0" smtClean="0">
                <a:latin typeface="Times New Roman" panose="02020603050405020304" pitchFamily="18" charset="0"/>
                <a:ea typeface="Calibri" panose="020F0502020204030204" pitchFamily="34" charset="0"/>
                <a:cs typeface="Times New Roman" panose="02020603050405020304" pitchFamily="18" charset="0"/>
              </a:rPr>
              <a:t>үлэлээбит.</a:t>
            </a:r>
          </a:p>
          <a:p>
            <a:pPr indent="449580" algn="just">
              <a:lnSpc>
                <a:spcPct val="107000"/>
              </a:lnSpc>
              <a:spcAft>
                <a:spcPts val="800"/>
              </a:spcAft>
            </a:pPr>
            <a:r>
              <a:rPr lang="sah-RU" sz="1800" b="1" dirty="0" smtClean="0">
                <a:latin typeface="Times New Roman" panose="02020603050405020304" pitchFamily="18" charset="0"/>
                <a:ea typeface="Calibri" panose="020F0502020204030204" pitchFamily="34" charset="0"/>
                <a:cs typeface="Times New Roman" panose="02020603050405020304" pitchFamily="18" charset="0"/>
              </a:rPr>
              <a:t>1975 </a:t>
            </a:r>
            <a:r>
              <a:rPr lang="sah-RU" sz="1800" b="1" dirty="0">
                <a:latin typeface="Times New Roman" panose="02020603050405020304" pitchFamily="18" charset="0"/>
                <a:ea typeface="Calibri" panose="020F0502020204030204" pitchFamily="34" charset="0"/>
                <a:cs typeface="Times New Roman" panose="02020603050405020304" pitchFamily="18" charset="0"/>
              </a:rPr>
              <a:t>сыллаахха Ньурбачаан 8 кылаастаах </a:t>
            </a:r>
            <a:r>
              <a:rPr lang="sah-RU" sz="1800" b="1" dirty="0" smtClean="0">
                <a:latin typeface="Times New Roman" panose="02020603050405020304" pitchFamily="18" charset="0"/>
                <a:ea typeface="Calibri" panose="020F0502020204030204" pitchFamily="34" charset="0"/>
                <a:cs typeface="Times New Roman" panose="02020603050405020304" pitchFamily="18" charset="0"/>
              </a:rPr>
              <a:t>оскуолатыгар бастаан  </a:t>
            </a:r>
            <a:r>
              <a:rPr lang="sah-RU" sz="1800" b="1" dirty="0">
                <a:latin typeface="Times New Roman" panose="02020603050405020304" pitchFamily="18" charset="0"/>
                <a:ea typeface="Calibri" panose="020F0502020204030204" pitchFamily="34" charset="0"/>
                <a:cs typeface="Times New Roman" panose="02020603050405020304" pitchFamily="18" charset="0"/>
              </a:rPr>
              <a:t>нуучча тылын </a:t>
            </a:r>
            <a:r>
              <a:rPr lang="sah-RU" sz="1800" b="1" dirty="0" smtClean="0">
                <a:latin typeface="Times New Roman" panose="02020603050405020304" pitchFamily="18" charset="0"/>
                <a:ea typeface="Calibri" panose="020F0502020204030204" pitchFamily="34" charset="0"/>
                <a:cs typeface="Times New Roman" panose="02020603050405020304" pitchFamily="18" charset="0"/>
              </a:rPr>
              <a:t>учууталынан  </a:t>
            </a:r>
            <a:r>
              <a:rPr lang="sah-RU" sz="1800" b="1" dirty="0">
                <a:latin typeface="Times New Roman" panose="02020603050405020304" pitchFamily="18" charset="0"/>
                <a:ea typeface="Calibri" panose="020F0502020204030204" pitchFamily="34" charset="0"/>
                <a:cs typeface="Times New Roman" panose="02020603050405020304" pitchFamily="18" charset="0"/>
              </a:rPr>
              <a:t>ананан </a:t>
            </a:r>
            <a:r>
              <a:rPr lang="sah-RU" sz="1800" b="1" dirty="0" smtClean="0">
                <a:latin typeface="Times New Roman" panose="02020603050405020304" pitchFamily="18" charset="0"/>
                <a:ea typeface="Calibri" panose="020F0502020204030204" pitchFamily="34" charset="0"/>
                <a:cs typeface="Times New Roman" panose="02020603050405020304" pitchFamily="18" charset="0"/>
              </a:rPr>
              <a:t>тахсыбытым.Сотору </a:t>
            </a:r>
            <a:r>
              <a:rPr lang="sah-RU" sz="1800" b="1" dirty="0">
                <a:latin typeface="Times New Roman" panose="02020603050405020304" pitchFamily="18" charset="0"/>
                <a:ea typeface="Calibri" panose="020F0502020204030204" pitchFamily="34" charset="0"/>
                <a:cs typeface="Times New Roman" panose="02020603050405020304" pitchFamily="18" charset="0"/>
              </a:rPr>
              <a:t>алын кылаас учууталын миэстэтэ көстүбүтүнэн </a:t>
            </a:r>
            <a:r>
              <a:rPr lang="sah-RU" sz="1800" b="1" dirty="0" smtClean="0">
                <a:latin typeface="Times New Roman" panose="02020603050405020304" pitchFamily="18" charset="0"/>
                <a:ea typeface="Calibri" panose="020F0502020204030204" pitchFamily="34" charset="0"/>
                <a:cs typeface="Times New Roman" panose="02020603050405020304" pitchFamily="18" charset="0"/>
              </a:rPr>
              <a:t>бэйэтин идэтинэн үлэлээбит</a:t>
            </a:r>
          </a:p>
          <a:p>
            <a:pPr indent="449580" algn="just">
              <a:lnSpc>
                <a:spcPct val="107000"/>
              </a:lnSpc>
              <a:spcAft>
                <a:spcPts val="800"/>
              </a:spcAft>
            </a:pPr>
            <a:r>
              <a:rPr lang="sah-RU" sz="1800" b="1" dirty="0" smtClean="0">
                <a:latin typeface="Times New Roman" panose="02020603050405020304" pitchFamily="18" charset="0"/>
                <a:ea typeface="Calibri" panose="020F0502020204030204" pitchFamily="34" charset="0"/>
                <a:cs typeface="Times New Roman" panose="02020603050405020304" pitchFamily="18" charset="0"/>
              </a:rPr>
              <a:t>П.А.Николаев аатынан уулуссаҕа </a:t>
            </a:r>
            <a:r>
              <a:rPr lang="ru-RU" sz="1800" b="1" dirty="0" smtClean="0">
                <a:latin typeface="Times New Roman" panose="02020603050405020304" pitchFamily="18" charset="0"/>
                <a:ea typeface="Calibri" panose="020F0502020204030204" pitchFamily="34" charset="0"/>
                <a:cs typeface="Times New Roman" panose="02020603050405020304" pitchFamily="18" charset="0"/>
              </a:rPr>
              <a:t>1975 </a:t>
            </a:r>
            <a:r>
              <a:rPr lang="ru-RU" sz="1800" b="1" dirty="0" err="1" smtClean="0">
                <a:latin typeface="Times New Roman" panose="02020603050405020304" pitchFamily="18" charset="0"/>
                <a:ea typeface="Calibri" panose="020F0502020204030204" pitchFamily="34" charset="0"/>
                <a:cs typeface="Times New Roman" panose="02020603050405020304" pitchFamily="18" charset="0"/>
              </a:rPr>
              <a:t>сыллаахтан</a:t>
            </a:r>
            <a:r>
              <a:rPr lang="ru-RU" sz="1800" b="1"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800" b="1" dirty="0" err="1" smtClean="0">
                <a:latin typeface="Times New Roman" panose="02020603050405020304" pitchFamily="18" charset="0"/>
                <a:ea typeface="Calibri" panose="020F0502020204030204" pitchFamily="34" charset="0"/>
                <a:cs typeface="Times New Roman" panose="02020603050405020304" pitchFamily="18" charset="0"/>
              </a:rPr>
              <a:t>олорор</a:t>
            </a:r>
            <a:r>
              <a:rPr lang="ru-RU" sz="18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sah-RU" sz="1800" b="1"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sah-RU" sz="1800" b="1" dirty="0">
                <a:latin typeface="Times New Roman" panose="02020603050405020304" pitchFamily="18" charset="0"/>
                <a:ea typeface="Calibri" panose="020F0502020204030204" pitchFamily="34" charset="0"/>
                <a:cs typeface="Times New Roman" panose="02020603050405020304" pitchFamily="18" charset="0"/>
              </a:rPr>
              <a:t>СӨ Бырабыыталыстыбатын Үрүҥ көмус Бэлиэтин уонна ИЛ тумэн Кыһыл кэмус чаһыытын хаһаайката,СӨ үөрэ5ириитин туйгуна,Учууталлар Учууталлара,Ньурбачаан нэһилиэгин Бочуоттаах олохтооҕо.</a:t>
            </a:r>
            <a:endParaRPr lang="ru-RU" sz="1800" b="1" dirty="0">
              <a:latin typeface="Times New Roman" panose="02020603050405020304" pitchFamily="18" charset="0"/>
              <a:ea typeface="Calibri" panose="020F0502020204030204" pitchFamily="34" charset="0"/>
              <a:cs typeface="Times New Roman" panose="02020603050405020304" pitchFamily="18" charset="0"/>
            </a:endParaRPr>
          </a:p>
          <a:p>
            <a:endParaRPr lang="ru-RU" sz="1800" b="1" dirty="0"/>
          </a:p>
        </p:txBody>
      </p:sp>
      <p:pic>
        <p:nvPicPr>
          <p:cNvPr id="2097192" name="Рисунок 4" descr="C:\Users\Елизавета\Desktop\IMG-20250412-WA0000 (1).jpg"/>
          <p:cNvPicPr>
            <a:picLocks/>
          </p:cNvPicPr>
          <p:nvPr/>
        </p:nvPicPr>
        <p:blipFill>
          <a:blip r:embed="rId3" cstate="print"/>
          <a:srcRect/>
          <a:stretch>
            <a:fillRect/>
          </a:stretch>
        </p:blipFill>
        <p:spPr bwMode="auto">
          <a:xfrm>
            <a:off x="629841" y="1700808"/>
            <a:ext cx="3008312" cy="35780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3" name="Рисунок 3"/>
          <p:cNvPicPr>
            <a:picLocks noChangeAspect="1"/>
          </p:cNvPicPr>
          <p:nvPr/>
        </p:nvPicPr>
        <p:blipFill>
          <a:blip r:embed="rId2"/>
          <a:stretch>
            <a:fillRect/>
          </a:stretch>
        </p:blipFill>
        <p:spPr>
          <a:xfrm>
            <a:off x="-64077" y="0"/>
            <a:ext cx="9144000" cy="6858000"/>
          </a:xfrm>
          <a:prstGeom prst="rect">
            <a:avLst/>
          </a:prstGeom>
        </p:spPr>
      </p:pic>
      <p:sp>
        <p:nvSpPr>
          <p:cNvPr id="1048665" name="Заголовок 1"/>
          <p:cNvSpPr>
            <a:spLocks noGrp="1"/>
          </p:cNvSpPr>
          <p:nvPr>
            <p:ph type="title"/>
          </p:nvPr>
        </p:nvSpPr>
        <p:spPr/>
        <p:txBody>
          <a:bodyPr>
            <a:normAutofit/>
          </a:bodyPr>
          <a:lstStyle/>
          <a:p>
            <a:r>
              <a:rPr lang="sah-RU" sz="2800" b="1" dirty="0" smtClean="0">
                <a:solidFill>
                  <a:srgbClr val="FF0000"/>
                </a:solidFill>
                <a:latin typeface="Times New Roman" pitchFamily="18" charset="0"/>
                <a:cs typeface="Times New Roman" pitchFamily="18" charset="0"/>
              </a:rPr>
              <a:t>Туох үлэни толордум:</a:t>
            </a:r>
            <a:endParaRPr lang="ru-RU" sz="2800" b="1" dirty="0">
              <a:solidFill>
                <a:srgbClr val="FF0000"/>
              </a:solidFill>
              <a:latin typeface="Times New Roman" pitchFamily="18" charset="0"/>
              <a:cs typeface="Times New Roman" pitchFamily="18" charset="0"/>
            </a:endParaRPr>
          </a:p>
        </p:txBody>
      </p:sp>
      <p:sp>
        <p:nvSpPr>
          <p:cNvPr id="1048666" name="Содержимое 2"/>
          <p:cNvSpPr>
            <a:spLocks noGrp="1"/>
          </p:cNvSpPr>
          <p:nvPr>
            <p:ph idx="1"/>
          </p:nvPr>
        </p:nvSpPr>
        <p:spPr/>
        <p:txBody>
          <a:bodyPr>
            <a:normAutofit/>
          </a:bodyPr>
          <a:lstStyle/>
          <a:p>
            <a:pPr marL="0" lvl="0" indent="0" algn="just">
              <a:buNone/>
            </a:pPr>
            <a:r>
              <a:rPr lang="sah-RU" sz="2200" b="1" dirty="0" smtClean="0">
                <a:solidFill>
                  <a:prstClr val="black"/>
                </a:solidFill>
                <a:latin typeface="Times New Roman" panose="02020603050405020304" pitchFamily="18" charset="0"/>
                <a:cs typeface="Times New Roman" panose="02020603050405020304" pitchFamily="18" charset="0"/>
              </a:rPr>
              <a:t>1.Сэрии уонна үлэ </a:t>
            </a:r>
            <a:r>
              <a:rPr lang="sah-RU" sz="2200" b="1" dirty="0">
                <a:solidFill>
                  <a:prstClr val="black"/>
                </a:solidFill>
                <a:latin typeface="Times New Roman" panose="02020603050405020304" pitchFamily="18" charset="0"/>
                <a:cs typeface="Times New Roman" panose="02020603050405020304" pitchFamily="18" charset="0"/>
              </a:rPr>
              <a:t>ветерана Николаев Павел Афанасьевич олоҕун  </a:t>
            </a:r>
            <a:r>
              <a:rPr lang="sah-RU" sz="2200" b="1" dirty="0" smtClean="0">
                <a:solidFill>
                  <a:prstClr val="black"/>
                </a:solidFill>
                <a:latin typeface="Times New Roman" panose="02020603050405020304" pitchFamily="18" charset="0"/>
                <a:cs typeface="Times New Roman" panose="02020603050405020304" pitchFamily="18" charset="0"/>
              </a:rPr>
              <a:t>үэрэттим,олоҕун</a:t>
            </a:r>
            <a:r>
              <a:rPr lang="ru-RU" sz="2200" b="1" dirty="0" smtClean="0">
                <a:solidFill>
                  <a:prstClr val="black"/>
                </a:solidFill>
                <a:latin typeface="Times New Roman" panose="02020603050405020304" pitchFamily="18" charset="0"/>
                <a:cs typeface="Times New Roman" panose="02020603050405020304" pitchFamily="18" charset="0"/>
              </a:rPr>
              <a:t> </a:t>
            </a:r>
            <a:r>
              <a:rPr lang="sah-RU" sz="2200" b="1" dirty="0" smtClean="0">
                <a:latin typeface="Times New Roman" panose="02020603050405020304" pitchFamily="18" charset="0"/>
                <a:ea typeface="Calibri" panose="020F0502020204030204" pitchFamily="34" charset="0"/>
                <a:cs typeface="Times New Roman" panose="02020603050405020304" pitchFamily="18" charset="0"/>
              </a:rPr>
              <a:t>хронологиятын оҥордум.</a:t>
            </a:r>
          </a:p>
          <a:p>
            <a:pPr marL="0" lvl="0" indent="0" algn="just">
              <a:buNone/>
            </a:pPr>
            <a:r>
              <a:rPr lang="sah-RU" sz="2200" b="1" dirty="0" smtClean="0">
                <a:latin typeface="Times New Roman" panose="02020603050405020304" pitchFamily="18" charset="0"/>
                <a:ea typeface="Calibri" panose="020F0502020204030204" pitchFamily="34" charset="0"/>
                <a:cs typeface="Times New Roman" panose="02020603050405020304" pitchFamily="18" charset="0"/>
              </a:rPr>
              <a:t>2.Кини </a:t>
            </a:r>
            <a:r>
              <a:rPr lang="sah-RU" sz="2200" b="1" dirty="0">
                <a:latin typeface="Times New Roman" panose="02020603050405020304" pitchFamily="18" charset="0"/>
                <a:ea typeface="Calibri" panose="020F0502020204030204" pitchFamily="34" charset="0"/>
                <a:cs typeface="Times New Roman" panose="02020603050405020304" pitchFamily="18" charset="0"/>
              </a:rPr>
              <a:t>аатынан ааттаммыт уулусса историятын,ханнык биллиилээх дьон олоро сылдьыбыттарын,билигин олороллорун </a:t>
            </a:r>
            <a:r>
              <a:rPr lang="sah-RU" sz="2200" b="1" dirty="0" smtClean="0">
                <a:latin typeface="Times New Roman" panose="02020603050405020304" pitchFamily="18" charset="0"/>
                <a:ea typeface="Calibri" panose="020F0502020204030204" pitchFamily="34" charset="0"/>
                <a:cs typeface="Times New Roman" panose="02020603050405020304" pitchFamily="18" charset="0"/>
              </a:rPr>
              <a:t>үөрэттим,кинилэр тустарынан матырыйааллары буллум.</a:t>
            </a:r>
            <a:endParaRPr lang="ru-RU" sz="2200" b="1" dirty="0">
              <a:latin typeface="Times New Roman" panose="02020603050405020304" pitchFamily="18" charset="0"/>
              <a:ea typeface="Calibri" panose="020F0502020204030204" pitchFamily="34" charset="0"/>
              <a:cs typeface="Times New Roman" panose="02020603050405020304" pitchFamily="18" charset="0"/>
            </a:endParaRPr>
          </a:p>
          <a:p>
            <a:endParaRPr lang="sah-RU" sz="2200" b="1" dirty="0" smtClean="0">
              <a:latin typeface="Times New Roman" panose="02020603050405020304" pitchFamily="18" charset="0"/>
              <a:cs typeface="Times New Roman" panose="02020603050405020304" pitchFamily="18" charset="0"/>
            </a:endParaRPr>
          </a:p>
          <a:p>
            <a:endParaRPr lang="sah-RU" sz="2200" b="1" dirty="0">
              <a:latin typeface="Times New Roman" panose="02020603050405020304" pitchFamily="18" charset="0"/>
              <a:cs typeface="Times New Roman" panose="02020603050405020304" pitchFamily="18" charset="0"/>
            </a:endParaRPr>
          </a:p>
          <a:p>
            <a:endParaRPr lang="sah-RU" sz="2900" b="1" dirty="0" smtClean="0">
              <a:latin typeface="Times New Roman" panose="02020603050405020304" pitchFamily="18" charset="0"/>
              <a:cs typeface="Times New Roman" panose="02020603050405020304" pitchFamily="18" charset="0"/>
            </a:endParaRPr>
          </a:p>
          <a:p>
            <a:endParaRPr lang="sah-RU" sz="2900" b="1" dirty="0">
              <a:latin typeface="Times New Roman" panose="02020603050405020304" pitchFamily="18" charset="0"/>
              <a:cs typeface="Times New Roman" panose="02020603050405020304" pitchFamily="18" charset="0"/>
            </a:endParaRPr>
          </a:p>
          <a:p>
            <a:endParaRPr lang="sah-RU" sz="2900" b="1" dirty="0" smtClean="0">
              <a:latin typeface="Times New Roman" panose="02020603050405020304" pitchFamily="18" charset="0"/>
              <a:cs typeface="Times New Roman" panose="02020603050405020304" pitchFamily="18" charset="0"/>
            </a:endParaRPr>
          </a:p>
          <a:p>
            <a:endParaRPr lang="sah-RU" b="1" dirty="0"/>
          </a:p>
          <a:p>
            <a:endParaRPr lang="ru-RU"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4" name="Рисунок 3"/>
          <p:cNvPicPr>
            <a:picLocks noChangeAspect="1"/>
          </p:cNvPicPr>
          <p:nvPr/>
        </p:nvPicPr>
        <p:blipFill>
          <a:blip r:embed="rId2"/>
          <a:stretch>
            <a:fillRect/>
          </a:stretch>
        </p:blipFill>
        <p:spPr>
          <a:xfrm>
            <a:off x="-9593" y="29561"/>
            <a:ext cx="9144000" cy="6858000"/>
          </a:xfrm>
          <a:prstGeom prst="rect">
            <a:avLst/>
          </a:prstGeom>
        </p:spPr>
      </p:pic>
      <p:sp>
        <p:nvSpPr>
          <p:cNvPr id="1048667" name="Заголовок 1"/>
          <p:cNvSpPr>
            <a:spLocks noGrp="1"/>
          </p:cNvSpPr>
          <p:nvPr>
            <p:ph type="title"/>
          </p:nvPr>
        </p:nvSpPr>
        <p:spPr>
          <a:xfrm>
            <a:off x="628650" y="365127"/>
            <a:ext cx="7886700" cy="975642"/>
          </a:xfrm>
        </p:spPr>
        <p:txBody>
          <a:bodyPr>
            <a:normAutofit fontScale="90000"/>
          </a:bodyPr>
          <a:lstStyle/>
          <a:p>
            <a:r>
              <a:rPr lang="sah-RU" sz="2800" b="1" dirty="0" smtClean="0">
                <a:solidFill>
                  <a:srgbClr val="FF0000"/>
                </a:solidFill>
                <a:latin typeface="Times New Roman" pitchFamily="18" charset="0"/>
                <a:cs typeface="Times New Roman" pitchFamily="18" charset="0"/>
              </a:rPr>
              <a:t/>
            </a:r>
            <a:br>
              <a:rPr lang="sah-RU" sz="2800" b="1" dirty="0" smtClean="0">
                <a:solidFill>
                  <a:srgbClr val="FF0000"/>
                </a:solidFill>
                <a:latin typeface="Times New Roman" pitchFamily="18" charset="0"/>
                <a:cs typeface="Times New Roman" pitchFamily="18" charset="0"/>
              </a:rPr>
            </a:br>
            <a:r>
              <a:rPr lang="sah-RU" sz="2800" b="1" dirty="0">
                <a:solidFill>
                  <a:srgbClr val="FF0000"/>
                </a:solidFill>
                <a:latin typeface="Times New Roman" pitchFamily="18" charset="0"/>
                <a:cs typeface="Times New Roman" pitchFamily="18" charset="0"/>
              </a:rPr>
              <a:t/>
            </a:r>
            <a:br>
              <a:rPr lang="sah-RU" sz="2800" b="1" dirty="0">
                <a:solidFill>
                  <a:srgbClr val="FF0000"/>
                </a:solidFill>
                <a:latin typeface="Times New Roman" pitchFamily="18" charset="0"/>
                <a:cs typeface="Times New Roman" pitchFamily="18" charset="0"/>
              </a:rPr>
            </a:br>
            <a:r>
              <a:rPr lang="sah-RU" sz="2800" b="1" dirty="0" smtClean="0">
                <a:solidFill>
                  <a:srgbClr val="FF0000"/>
                </a:solidFill>
                <a:latin typeface="Times New Roman" pitchFamily="18" charset="0"/>
                <a:cs typeface="Times New Roman" pitchFamily="18" charset="0"/>
              </a:rPr>
              <a:t>Чинчийии </a:t>
            </a:r>
            <a:r>
              <a:rPr lang="sah-RU" sz="2800" b="1" dirty="0" smtClean="0">
                <a:solidFill>
                  <a:srgbClr val="FF0000"/>
                </a:solidFill>
                <a:latin typeface="Times New Roman" pitchFamily="18" charset="0"/>
                <a:cs typeface="Times New Roman" pitchFamily="18" charset="0"/>
              </a:rPr>
              <a:t>түмүктэрэ</a:t>
            </a:r>
            <a:r>
              <a:rPr lang="sah-RU" sz="2800" b="1" dirty="0">
                <a:solidFill>
                  <a:srgbClr val="FF0000"/>
                </a:solidFill>
                <a:latin typeface="Times New Roman" pitchFamily="18" charset="0"/>
                <a:cs typeface="Times New Roman" pitchFamily="18" charset="0"/>
              </a:rPr>
              <a:t>:</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1048668" name="Содержимое 2"/>
          <p:cNvSpPr>
            <a:spLocks noGrp="1"/>
          </p:cNvSpPr>
          <p:nvPr>
            <p:ph idx="1"/>
          </p:nvPr>
        </p:nvSpPr>
        <p:spPr>
          <a:xfrm>
            <a:off x="457200" y="1484784"/>
            <a:ext cx="8229600" cy="4801736"/>
          </a:xfrm>
        </p:spPr>
        <p:txBody>
          <a:bodyPr>
            <a:normAutofit fontScale="25000" lnSpcReduction="20000"/>
          </a:bodyPr>
          <a:lstStyle/>
          <a:p>
            <a:endParaRPr lang="sah-RU" sz="4400" dirty="0" smtClean="0">
              <a:latin typeface="Times New Roman" pitchFamily="18" charset="0"/>
              <a:cs typeface="Times New Roman" pitchFamily="18" charset="0"/>
            </a:endParaRPr>
          </a:p>
          <a:p>
            <a:pPr marL="0" indent="0">
              <a:buNone/>
            </a:pPr>
            <a:r>
              <a:rPr lang="sah-RU" sz="8600" b="1" dirty="0" smtClean="0">
                <a:latin typeface="Times New Roman" pitchFamily="18" charset="0"/>
                <a:cs typeface="Times New Roman" pitchFamily="18" charset="0"/>
              </a:rPr>
              <a:t>1) П.А. Николаев механизатор,сэрии  уонна улэ бэтэрээнэ,ханнык да улэттэн толлон турбат дьонно холобур буолар  улэһит,олус ирдэбиллээх,талааннаах салайааччы  буоларын </a:t>
            </a:r>
            <a:r>
              <a:rPr lang="sah-RU" sz="8600" b="1" dirty="0">
                <a:latin typeface="Times New Roman" pitchFamily="18" charset="0"/>
                <a:cs typeface="Times New Roman" pitchFamily="18" charset="0"/>
              </a:rPr>
              <a:t>биллим</a:t>
            </a:r>
            <a:r>
              <a:rPr lang="sah-RU" sz="8600" b="1" dirty="0" smtClean="0">
                <a:latin typeface="Times New Roman" pitchFamily="18" charset="0"/>
                <a:cs typeface="Times New Roman" pitchFamily="18" charset="0"/>
              </a:rPr>
              <a:t>;</a:t>
            </a:r>
          </a:p>
          <a:p>
            <a:endParaRPr lang="sah-RU" sz="8600" b="1" dirty="0" smtClean="0">
              <a:latin typeface="Times New Roman" pitchFamily="18" charset="0"/>
              <a:cs typeface="Times New Roman" pitchFamily="18" charset="0"/>
            </a:endParaRPr>
          </a:p>
          <a:p>
            <a:pPr marL="0" indent="0">
              <a:buNone/>
            </a:pPr>
            <a:r>
              <a:rPr lang="sah-RU" sz="8600" b="1" dirty="0" smtClean="0">
                <a:latin typeface="Times New Roman" pitchFamily="18" charset="0"/>
                <a:cs typeface="Times New Roman" pitchFamily="18" charset="0"/>
              </a:rPr>
              <a:t>2) Кини аатын үйэтитээри нэһилиэк </a:t>
            </a:r>
            <a:r>
              <a:rPr lang="sah-RU" sz="8600" b="1" dirty="0">
                <a:latin typeface="Times New Roman" pitchFamily="18" charset="0"/>
                <a:cs typeface="Times New Roman" pitchFamily="18" charset="0"/>
              </a:rPr>
              <a:t>дьаһалтатын дьиэтигэр өйдөбунньүк дуоска ыйаммыта, кини аатын олорбут уулуссатыгар  иҥэрбиттэрэ олус сөптөөх дьаһал эбит диэн санааҕа кэллим</a:t>
            </a:r>
            <a:r>
              <a:rPr lang="sah-RU" sz="8600" b="1" dirty="0" smtClean="0">
                <a:latin typeface="Times New Roman" pitchFamily="18" charset="0"/>
                <a:cs typeface="Times New Roman" pitchFamily="18" charset="0"/>
              </a:rPr>
              <a:t>.</a:t>
            </a:r>
          </a:p>
          <a:p>
            <a:pPr marL="0" indent="0">
              <a:buNone/>
            </a:pPr>
            <a:endParaRPr lang="sah-RU" sz="8600" b="1" dirty="0" smtClean="0">
              <a:latin typeface="Times New Roman" pitchFamily="18" charset="0"/>
              <a:cs typeface="Times New Roman" pitchFamily="18" charset="0"/>
            </a:endParaRPr>
          </a:p>
          <a:p>
            <a:pPr marL="0" indent="0">
              <a:buNone/>
            </a:pPr>
            <a:r>
              <a:rPr lang="sah-RU" sz="8600" b="1" dirty="0" smtClean="0">
                <a:latin typeface="Times New Roman" pitchFamily="18" charset="0"/>
                <a:cs typeface="Times New Roman" pitchFamily="18" charset="0"/>
              </a:rPr>
              <a:t>3)Бу уулусса5а олоро сылдьыбыт уонна билигин да5аны олорор Ньурбачаан киэн туттар дьоннорун тустарынан үэрэттим,биллим,матырыйааллары хомуйдум.</a:t>
            </a:r>
            <a:endParaRPr lang="ru-RU" sz="8600" b="1" dirty="0">
              <a:latin typeface="Times New Roman" pitchFamily="18" charset="0"/>
              <a:cs typeface="Times New Roman" pitchFamily="18" charset="0"/>
            </a:endParaRPr>
          </a:p>
          <a:p>
            <a:pPr marL="0" indent="0">
              <a:buNone/>
            </a:pPr>
            <a:r>
              <a:rPr lang="sah-RU" sz="8600" b="1" dirty="0">
                <a:latin typeface="Times New Roman" pitchFamily="18" charset="0"/>
                <a:cs typeface="Times New Roman" pitchFamily="18" charset="0"/>
              </a:rPr>
              <a:t> </a:t>
            </a:r>
            <a:endParaRPr lang="ru-RU" sz="8600" b="1" dirty="0">
              <a:latin typeface="Times New Roman" pitchFamily="18" charset="0"/>
              <a:cs typeface="Times New Roman" pitchFamily="18" charset="0"/>
            </a:endParaRP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5" name="Рисунок 3"/>
          <p:cNvPicPr>
            <a:picLocks noChangeAspect="1"/>
          </p:cNvPicPr>
          <p:nvPr/>
        </p:nvPicPr>
        <p:blipFill>
          <a:blip r:embed="rId2"/>
          <a:stretch>
            <a:fillRect/>
          </a:stretch>
        </p:blipFill>
        <p:spPr>
          <a:xfrm>
            <a:off x="0" y="0"/>
            <a:ext cx="9144000" cy="6858000"/>
          </a:xfrm>
          <a:prstGeom prst="rect">
            <a:avLst/>
          </a:prstGeom>
        </p:spPr>
      </p:pic>
      <p:sp>
        <p:nvSpPr>
          <p:cNvPr id="1048669" name="Заголовок 1"/>
          <p:cNvSpPr>
            <a:spLocks noGrp="1"/>
          </p:cNvSpPr>
          <p:nvPr>
            <p:ph type="title"/>
          </p:nvPr>
        </p:nvSpPr>
        <p:spPr>
          <a:xfrm>
            <a:off x="9644098" y="274638"/>
            <a:ext cx="2786082" cy="1143000"/>
          </a:xfrm>
        </p:spPr>
        <p:txBody>
          <a:bodyPr/>
          <a:lstStyle/>
          <a:p>
            <a:endParaRPr lang="ru-RU" dirty="0"/>
          </a:p>
        </p:txBody>
      </p:sp>
      <p:sp>
        <p:nvSpPr>
          <p:cNvPr id="1048670" name="Содержимое 2"/>
          <p:cNvSpPr>
            <a:spLocks noGrp="1"/>
          </p:cNvSpPr>
          <p:nvPr>
            <p:ph idx="1"/>
          </p:nvPr>
        </p:nvSpPr>
        <p:spPr>
          <a:xfrm>
            <a:off x="457200" y="571480"/>
            <a:ext cx="8229600" cy="5554683"/>
          </a:xfrm>
        </p:spPr>
        <p:txBody>
          <a:bodyPr>
            <a:normAutofit/>
          </a:bodyPr>
          <a:lstStyle/>
          <a:p>
            <a:endParaRPr lang="sah-RU" dirty="0" smtClean="0">
              <a:latin typeface="Times New Roman" pitchFamily="18" charset="0"/>
              <a:cs typeface="Times New Roman" pitchFamily="18" charset="0"/>
            </a:endParaRPr>
          </a:p>
          <a:p>
            <a:r>
              <a:rPr lang="ru-RU" sz="2800" b="1" dirty="0">
                <a:latin typeface="Times New Roman" pitchFamily="18" charset="0"/>
                <a:cs typeface="Times New Roman" pitchFamily="18" charset="0"/>
              </a:rPr>
              <a:t>4</a:t>
            </a:r>
            <a:r>
              <a:rPr lang="sah-RU" sz="2800" b="1" dirty="0" smtClean="0">
                <a:latin typeface="Times New Roman" pitchFamily="18" charset="0"/>
                <a:cs typeface="Times New Roman" pitchFamily="18" charset="0"/>
              </a:rPr>
              <a:t>)Кини дэгиттэр талааннаах: ча5ылхай салайааччы, талааннаах араатар,Коммунистическай партия чилиэнэ,механизатор,общественник эбит.</a:t>
            </a:r>
          </a:p>
          <a:p>
            <a:r>
              <a:rPr lang="sah-RU" sz="2800" b="1" dirty="0" smtClean="0">
                <a:latin typeface="Times New Roman" pitchFamily="18" charset="0"/>
                <a:cs typeface="Times New Roman" pitchFamily="18" charset="0"/>
              </a:rPr>
              <a:t> Кини оло5ун аттаран хас да хайысханнан үөрэтиэххэ сэп эбит,ол курдук кини оло5о баай,киэҥ историялаах.</a:t>
            </a:r>
          </a:p>
          <a:p>
            <a:r>
              <a:rPr lang="sah-RU" sz="2800" b="1" dirty="0" smtClean="0">
                <a:latin typeface="Times New Roman" pitchFamily="18" charset="0"/>
                <a:cs typeface="Times New Roman" pitchFamily="18" charset="0"/>
              </a:rPr>
              <a:t>5.Бу уулусса5а элбэх биллиилээх дьон олоро сылдьыбытын,кинилэр нэһилиэк историятын олус кэрэхсэбиллээх оҥороллорун биллим.</a:t>
            </a:r>
            <a:endParaRPr lang="ru-RU" sz="2800" b="1" dirty="0" smtClean="0">
              <a:latin typeface="Times New Roman" pitchFamily="18" charset="0"/>
              <a:cs typeface="Times New Roman" pitchFamily="18" charset="0"/>
            </a:endParaRPr>
          </a:p>
          <a:p>
            <a:r>
              <a:rPr lang="sah-RU" sz="2900" b="1" dirty="0" smtClean="0">
                <a:latin typeface="Times New Roman" pitchFamily="18" charset="0"/>
                <a:cs typeface="Times New Roman" pitchFamily="18" charset="0"/>
              </a:rPr>
              <a:t> </a:t>
            </a:r>
            <a:endParaRPr lang="ru-RU" sz="2900" b="1" dirty="0" smtClean="0">
              <a:latin typeface="Times New Roman" pitchFamily="18" charset="0"/>
              <a:cs typeface="Times New Roman" pitchFamily="18" charset="0"/>
            </a:endParaRPr>
          </a:p>
          <a:p>
            <a:endParaRPr lang="ru-RU" sz="29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Рисунок 3"/>
          <p:cNvPicPr>
            <a:picLocks noChangeAspect="1"/>
          </p:cNvPicPr>
          <p:nvPr/>
        </p:nvPicPr>
        <p:blipFill>
          <a:blip r:embed="rId2"/>
          <a:stretch>
            <a:fillRect/>
          </a:stretch>
        </p:blipFill>
        <p:spPr>
          <a:xfrm>
            <a:off x="0" y="0"/>
            <a:ext cx="9144000" cy="6858000"/>
          </a:xfrm>
          <a:prstGeom prst="rect">
            <a:avLst/>
          </a:prstGeom>
        </p:spPr>
      </p:pic>
      <p:sp>
        <p:nvSpPr>
          <p:cNvPr id="1048601" name="Заголовок 1"/>
          <p:cNvSpPr>
            <a:spLocks noGrp="1"/>
          </p:cNvSpPr>
          <p:nvPr>
            <p:ph type="title"/>
          </p:nvPr>
        </p:nvSpPr>
        <p:spPr>
          <a:xfrm>
            <a:off x="457200" y="274638"/>
            <a:ext cx="8229600" cy="2797172"/>
          </a:xfrm>
        </p:spPr>
        <p:txBody>
          <a:bodyPr>
            <a:normAutofit fontScale="95455"/>
          </a:bodyPr>
          <a:lstStyle/>
          <a:p>
            <a:pPr algn="just">
              <a:lnSpc>
                <a:spcPct val="115000"/>
              </a:lnSpc>
              <a:spcAft>
                <a:spcPts val="1000"/>
              </a:spcAft>
              <a:tabLst>
                <a:tab pos="2541270" algn="l"/>
              </a:tabLst>
            </a:pPr>
            <a:r>
              <a:rPr lang="sah-RU" sz="3200" b="1" dirty="0" smtClean="0">
                <a:latin typeface="Times New Roman" pitchFamily="18" charset="0"/>
                <a:cs typeface="Times New Roman" pitchFamily="18" charset="0"/>
              </a:rPr>
              <a:t/>
            </a:r>
            <a:br>
              <a:rPr lang="sah-RU" sz="3200" b="1" dirty="0" smtClean="0">
                <a:latin typeface="Times New Roman" pitchFamily="18" charset="0"/>
                <a:cs typeface="Times New Roman" pitchFamily="18" charset="0"/>
              </a:rPr>
            </a:br>
            <a:r>
              <a:rPr lang="sah-RU" sz="2200" b="1" dirty="0" smtClean="0">
                <a:solidFill>
                  <a:srgbClr val="FF0000"/>
                </a:solidFill>
                <a:latin typeface="Times New Roman" pitchFamily="18" charset="0"/>
                <a:cs typeface="Times New Roman" pitchFamily="18" charset="0"/>
              </a:rPr>
              <a:t>Сыала</a:t>
            </a:r>
            <a:r>
              <a:rPr lang="sah-RU" sz="2200" dirty="0" smtClean="0">
                <a:solidFill>
                  <a:srgbClr val="FF0000"/>
                </a:solidFill>
                <a:latin typeface="Times New Roman" pitchFamily="18" charset="0"/>
                <a:cs typeface="Times New Roman" pitchFamily="18" charset="0"/>
              </a:rPr>
              <a:t>:</a:t>
            </a:r>
            <a:r>
              <a:rPr lang="sah-RU" sz="2200" dirty="0" smtClean="0">
                <a:latin typeface="Times New Roman" panose="02020603050405020304" pitchFamily="18" charset="0"/>
                <a:ea typeface="Calibri" panose="020F0502020204030204" pitchFamily="34" charset="0"/>
                <a:cs typeface="Times New Roman" panose="02020603050405020304" pitchFamily="18" charset="0"/>
              </a:rPr>
              <a:t>Павел </a:t>
            </a:r>
            <a:r>
              <a:rPr lang="sah-RU" sz="2200" dirty="0">
                <a:latin typeface="Times New Roman" panose="02020603050405020304" pitchFamily="18" charset="0"/>
                <a:ea typeface="Calibri" panose="020F0502020204030204" pitchFamily="34" charset="0"/>
                <a:cs typeface="Times New Roman" panose="02020603050405020304" pitchFamily="18" charset="0"/>
              </a:rPr>
              <a:t>Афанасьевич Николаев олорон ааспыт чаҕылхай олоҕун билбэт дьоҥҥо ,эдэр ыччакка </a:t>
            </a:r>
            <a:r>
              <a:rPr lang="sah-RU" sz="2200" dirty="0" smtClean="0">
                <a:latin typeface="Times New Roman" panose="02020603050405020304" pitchFamily="18" charset="0"/>
                <a:ea typeface="Calibri" panose="020F0502020204030204" pitchFamily="34" charset="0"/>
                <a:cs typeface="Times New Roman" panose="02020603050405020304" pitchFamily="18" charset="0"/>
              </a:rPr>
              <a:t>сырдатыы,биир дойдулаахтара кининнэн киэн туттууларын ситиһии, </a:t>
            </a:r>
            <a:r>
              <a:rPr lang="sah-RU" sz="2200" dirty="0">
                <a:latin typeface="Times New Roman" panose="02020603050405020304" pitchFamily="18" charset="0"/>
                <a:ea typeface="Calibri" panose="020F0502020204030204" pitchFamily="34" charset="0"/>
                <a:cs typeface="Times New Roman" panose="02020603050405020304" pitchFamily="18" charset="0"/>
              </a:rPr>
              <a:t>төрөөбут дойдуга тапталы </a:t>
            </a:r>
            <a:r>
              <a:rPr lang="sah-RU" sz="2200" dirty="0" smtClean="0">
                <a:latin typeface="Times New Roman" panose="02020603050405020304" pitchFamily="18" charset="0"/>
                <a:ea typeface="Calibri" panose="020F0502020204030204" pitchFamily="34" charset="0"/>
                <a:cs typeface="Times New Roman" panose="02020603050405020304" pitchFamily="18" charset="0"/>
              </a:rPr>
              <a:t>иҥэрии,биир </a:t>
            </a:r>
            <a:r>
              <a:rPr lang="sah-RU" sz="2200" dirty="0">
                <a:latin typeface="Times New Roman" panose="02020603050405020304" pitchFamily="18" charset="0"/>
                <a:ea typeface="Calibri" panose="020F0502020204030204" pitchFamily="34" charset="0"/>
                <a:cs typeface="Times New Roman" panose="02020603050405020304" pitchFamily="18" charset="0"/>
              </a:rPr>
              <a:t>уулусса холобуругар төрөөбүт дойду </a:t>
            </a:r>
            <a:r>
              <a:rPr lang="sah-RU" sz="2200" dirty="0" smtClean="0">
                <a:latin typeface="Times New Roman" panose="02020603050405020304" pitchFamily="18" charset="0"/>
                <a:ea typeface="Calibri" panose="020F0502020204030204" pitchFamily="34" charset="0"/>
                <a:cs typeface="Times New Roman" panose="02020603050405020304" pitchFamily="18" charset="0"/>
              </a:rPr>
              <a:t>историятын билии.</a:t>
            </a:r>
            <a:r>
              <a:rPr lang="ru-RU" sz="2200" dirty="0">
                <a:latin typeface="Calibri" panose="020F0502020204030204" pitchFamily="34" charset="0"/>
                <a:ea typeface="Calibri" panose="020F0502020204030204" pitchFamily="34" charset="0"/>
                <a:cs typeface="Times New Roman" panose="02020603050405020304" pitchFamily="18" charset="0"/>
              </a:rPr>
              <a:t/>
            </a:r>
            <a:br>
              <a:rPr lang="ru-RU" sz="2200" dirty="0">
                <a:latin typeface="Calibri" panose="020F0502020204030204" pitchFamily="34" charset="0"/>
                <a:ea typeface="Calibri" panose="020F0502020204030204" pitchFamily="34" charset="0"/>
                <a:cs typeface="Times New Roman" panose="02020603050405020304" pitchFamily="18" charset="0"/>
              </a:rPr>
            </a:br>
            <a:endParaRPr lang="ru-RU" sz="2200" dirty="0">
              <a:latin typeface="Times New Roman" pitchFamily="18" charset="0"/>
              <a:cs typeface="Times New Roman" pitchFamily="18" charset="0"/>
            </a:endParaRPr>
          </a:p>
        </p:txBody>
      </p:sp>
      <p:sp>
        <p:nvSpPr>
          <p:cNvPr id="1048602" name="Содержимое 2"/>
          <p:cNvSpPr>
            <a:spLocks noGrp="1"/>
          </p:cNvSpPr>
          <p:nvPr>
            <p:ph idx="1"/>
          </p:nvPr>
        </p:nvSpPr>
        <p:spPr>
          <a:xfrm>
            <a:off x="457200" y="3500438"/>
            <a:ext cx="8229600" cy="2625725"/>
          </a:xfrm>
        </p:spPr>
        <p:txBody>
          <a:bodyPr>
            <a:normAutofit fontScale="92500"/>
          </a:bodyPr>
          <a:lstStyle/>
          <a:p>
            <a:pPr marL="0" indent="0" algn="just">
              <a:lnSpc>
                <a:spcPct val="115000"/>
              </a:lnSpc>
              <a:spcAft>
                <a:spcPts val="1000"/>
              </a:spcAft>
              <a:buNone/>
              <a:tabLst>
                <a:tab pos="2541270" algn="l"/>
              </a:tabLst>
            </a:pPr>
            <a:r>
              <a:rPr lang="sah-RU" sz="2200" b="1" dirty="0">
                <a:latin typeface="Times New Roman" pitchFamily="18" charset="0"/>
                <a:cs typeface="Times New Roman" pitchFamily="18" charset="0"/>
              </a:rPr>
              <a:t> </a:t>
            </a:r>
            <a:r>
              <a:rPr lang="sah-RU" sz="2200" b="1" dirty="0" smtClean="0">
                <a:solidFill>
                  <a:srgbClr val="FF0000"/>
                </a:solidFill>
                <a:latin typeface="Times New Roman" pitchFamily="18" charset="0"/>
                <a:cs typeface="Times New Roman" pitchFamily="18" charset="0"/>
              </a:rPr>
              <a:t>Соруктар</a:t>
            </a:r>
            <a:r>
              <a:rPr lang="sah-RU" sz="2200" dirty="0" smtClean="0">
                <a:solidFill>
                  <a:srgbClr val="FF0000"/>
                </a:solidFill>
                <a:latin typeface="Times New Roman" pitchFamily="18" charset="0"/>
                <a:cs typeface="Times New Roman" pitchFamily="18" charset="0"/>
              </a:rPr>
              <a:t>:</a:t>
            </a:r>
          </a:p>
          <a:p>
            <a:pPr marL="0" indent="0" algn="just">
              <a:lnSpc>
                <a:spcPct val="115000"/>
              </a:lnSpc>
              <a:spcAft>
                <a:spcPts val="1000"/>
              </a:spcAft>
              <a:buNone/>
              <a:tabLst>
                <a:tab pos="2541270" algn="l"/>
              </a:tabLst>
            </a:pPr>
            <a:r>
              <a:rPr lang="sah-RU" sz="2200" dirty="0" smtClean="0">
                <a:latin typeface="Times New Roman" panose="02020603050405020304" pitchFamily="18" charset="0"/>
                <a:ea typeface="Calibri" panose="020F0502020204030204" pitchFamily="34" charset="0"/>
                <a:cs typeface="Times New Roman" panose="02020603050405020304" pitchFamily="18" charset="0"/>
              </a:rPr>
              <a:t>1</a:t>
            </a:r>
            <a:r>
              <a:rPr lang="sah-RU" sz="2200" dirty="0">
                <a:latin typeface="Times New Roman" panose="02020603050405020304" pitchFamily="18" charset="0"/>
                <a:ea typeface="Calibri" panose="020F0502020204030204" pitchFamily="34" charset="0"/>
                <a:cs typeface="Times New Roman" panose="02020603050405020304" pitchFamily="18" charset="0"/>
              </a:rPr>
              <a:t>. П.А.Николаев олоҕун туһунан матырыйааллары хомуйуу.</a:t>
            </a:r>
            <a:endParaRPr lang="ru-RU" sz="22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000"/>
              </a:spcAft>
              <a:buNone/>
              <a:tabLst>
                <a:tab pos="2541270" algn="l"/>
              </a:tabLst>
            </a:pPr>
            <a:r>
              <a:rPr lang="sah-RU" sz="2200" dirty="0">
                <a:latin typeface="Times New Roman" panose="02020603050405020304" pitchFamily="18" charset="0"/>
                <a:ea typeface="Calibri" panose="020F0502020204030204" pitchFamily="34" charset="0"/>
                <a:cs typeface="Times New Roman" panose="02020603050405020304" pitchFamily="18" charset="0"/>
              </a:rPr>
              <a:t>2.Кини аатынан ааттаммыт  уулусса историятын үөрэтии, чинчийии.</a:t>
            </a:r>
            <a:endParaRPr lang="ru-RU" sz="22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000"/>
              </a:spcAft>
              <a:buNone/>
              <a:tabLst>
                <a:tab pos="2541270" algn="l"/>
              </a:tabLst>
            </a:pPr>
            <a:r>
              <a:rPr lang="ru-RU" sz="2200" dirty="0" smtClean="0">
                <a:latin typeface="Times New Roman" panose="02020603050405020304" pitchFamily="18" charset="0"/>
                <a:ea typeface="Calibri" panose="020F0502020204030204" pitchFamily="34" charset="0"/>
                <a:cs typeface="Times New Roman" panose="02020603050405020304" pitchFamily="18" charset="0"/>
              </a:rPr>
              <a:t>3.Үлэни </a:t>
            </a:r>
            <a:r>
              <a:rPr lang="ru-RU" sz="2200" dirty="0" err="1" smtClean="0">
                <a:latin typeface="Times New Roman" panose="02020603050405020304" pitchFamily="18" charset="0"/>
                <a:ea typeface="Calibri" panose="020F0502020204030204" pitchFamily="34" charset="0"/>
                <a:cs typeface="Times New Roman" panose="02020603050405020304" pitchFamily="18" charset="0"/>
              </a:rPr>
              <a:t>түмүктээһин</a:t>
            </a:r>
            <a:r>
              <a:rPr lang="ru-RU" sz="22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22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Рисунок 3"/>
          <p:cNvPicPr>
            <a:picLocks noChangeAspect="1"/>
          </p:cNvPicPr>
          <p:nvPr/>
        </p:nvPicPr>
        <p:blipFill>
          <a:blip r:embed="rId2"/>
          <a:stretch>
            <a:fillRect/>
          </a:stretch>
        </p:blipFill>
        <p:spPr>
          <a:xfrm>
            <a:off x="0" y="0"/>
            <a:ext cx="9144000" cy="6858000"/>
          </a:xfrm>
          <a:prstGeom prst="rect">
            <a:avLst/>
          </a:prstGeom>
        </p:spPr>
      </p:pic>
      <p:sp>
        <p:nvSpPr>
          <p:cNvPr id="1048603" name="Заголовок 1"/>
          <p:cNvSpPr>
            <a:spLocks noGrp="1"/>
          </p:cNvSpPr>
          <p:nvPr>
            <p:ph type="title"/>
          </p:nvPr>
        </p:nvSpPr>
        <p:spPr>
          <a:xfrm>
            <a:off x="457200" y="928670"/>
            <a:ext cx="8229600" cy="2214578"/>
          </a:xfrm>
        </p:spPr>
        <p:txBody>
          <a:bodyPr>
            <a:normAutofit fontScale="90000"/>
          </a:bodyPr>
          <a:lstStyle/>
          <a:p>
            <a:pPr algn="just">
              <a:lnSpc>
                <a:spcPct val="115000"/>
              </a:lnSpc>
              <a:spcAft>
                <a:spcPts val="1000"/>
              </a:spcAft>
              <a:tabLst>
                <a:tab pos="2541270" algn="l"/>
              </a:tabLst>
            </a:pPr>
            <a:r>
              <a:rPr lang="sah-RU" sz="2400" b="1" dirty="0">
                <a:latin typeface="Times New Roman" pitchFamily="18" charset="0"/>
                <a:cs typeface="Times New Roman" pitchFamily="18" charset="0"/>
              </a:rPr>
              <a:t> </a:t>
            </a:r>
            <a:r>
              <a:rPr lang="sah-RU" sz="2400" b="1" dirty="0" smtClean="0">
                <a:solidFill>
                  <a:srgbClr val="FF0000"/>
                </a:solidFill>
                <a:latin typeface="Times New Roman" pitchFamily="18" charset="0"/>
                <a:cs typeface="Times New Roman" pitchFamily="18" charset="0"/>
              </a:rPr>
              <a:t>То5оостооҕо</a:t>
            </a:r>
            <a:r>
              <a:rPr lang="ru-RU" sz="2400" b="1" dirty="0" smtClean="0">
                <a:solidFill>
                  <a:srgbClr val="FF0000"/>
                </a:solidFill>
                <a:latin typeface="Times New Roman" pitchFamily="18" charset="0"/>
                <a:cs typeface="Times New Roman" pitchFamily="18" charset="0"/>
              </a:rPr>
              <a:t>:</a:t>
            </a:r>
            <a:r>
              <a:rPr lang="sah-RU" sz="2700" dirty="0">
                <a:latin typeface="Times New Roman" panose="02020603050405020304" pitchFamily="18" charset="0"/>
                <a:ea typeface="Calibri" panose="020F0502020204030204" pitchFamily="34" charset="0"/>
                <a:cs typeface="Times New Roman" panose="02020603050405020304" pitchFamily="18" charset="0"/>
              </a:rPr>
              <a:t>Улуу Кыайыы 80 сылын көрсө дойду үрдүнэн уоттаах сэрии буойуттарын,тыылга үлэлээбит дьоммутун чиэстиир,кинилэр олохторун сырдатыы,үөрэтии бара турар.Ол чэрчитинэн сэрии </a:t>
            </a:r>
            <a:r>
              <a:rPr lang="sah-RU" sz="2700" dirty="0" smtClean="0">
                <a:latin typeface="Times New Roman" panose="02020603050405020304" pitchFamily="18" charset="0"/>
                <a:ea typeface="Calibri" panose="020F0502020204030204" pitchFamily="34" charset="0"/>
                <a:cs typeface="Times New Roman" panose="02020603050405020304" pitchFamily="18" charset="0"/>
              </a:rPr>
              <a:t>кыттыылааҕын Павел Николаев </a:t>
            </a:r>
            <a:r>
              <a:rPr lang="sah-RU" sz="2700" dirty="0">
                <a:latin typeface="Times New Roman" panose="02020603050405020304" pitchFamily="18" charset="0"/>
                <a:ea typeface="Calibri" panose="020F0502020204030204" pitchFamily="34" charset="0"/>
                <a:cs typeface="Times New Roman" panose="02020603050405020304" pitchFamily="18" charset="0"/>
              </a:rPr>
              <a:t>аатынан уулусса историятын сырдатыы.</a:t>
            </a:r>
            <a:r>
              <a:rPr lang="ru-RU" sz="2700" dirty="0">
                <a:latin typeface="Times New Roman" panose="02020603050405020304" pitchFamily="18" charset="0"/>
                <a:ea typeface="Calibri" panose="020F0502020204030204" pitchFamily="34" charset="0"/>
                <a:cs typeface="Times New Roman" panose="02020603050405020304" pitchFamily="18" charset="0"/>
              </a:rPr>
              <a:t/>
            </a:r>
            <a:br>
              <a:rPr lang="ru-RU" sz="2700" dirty="0">
                <a:latin typeface="Times New Roman" panose="02020603050405020304" pitchFamily="18" charset="0"/>
                <a:ea typeface="Calibri" panose="020F0502020204030204" pitchFamily="34" charset="0"/>
                <a:cs typeface="Times New Roman" panose="02020603050405020304" pitchFamily="18" charset="0"/>
              </a:rPr>
            </a:br>
            <a:endParaRPr lang="ru-RU" sz="2700" dirty="0">
              <a:latin typeface="Times New Roman" pitchFamily="18" charset="0"/>
              <a:cs typeface="Times New Roman" pitchFamily="18" charset="0"/>
            </a:endParaRPr>
          </a:p>
        </p:txBody>
      </p:sp>
      <p:sp>
        <p:nvSpPr>
          <p:cNvPr id="1048604" name="Содержимое 2"/>
          <p:cNvSpPr>
            <a:spLocks noGrp="1"/>
          </p:cNvSpPr>
          <p:nvPr>
            <p:ph idx="1"/>
          </p:nvPr>
        </p:nvSpPr>
        <p:spPr>
          <a:xfrm>
            <a:off x="457200" y="3500438"/>
            <a:ext cx="8229600" cy="2625725"/>
          </a:xfrm>
        </p:spPr>
        <p:txBody>
          <a:bodyPr>
            <a:normAutofit lnSpcReduction="10000"/>
          </a:bodyPr>
          <a:lstStyle/>
          <a:p>
            <a:pPr marL="0" indent="0" algn="just">
              <a:lnSpc>
                <a:spcPct val="115000"/>
              </a:lnSpc>
              <a:spcAft>
                <a:spcPts val="1000"/>
              </a:spcAft>
              <a:buNone/>
              <a:tabLst>
                <a:tab pos="975995" algn="l"/>
              </a:tabLst>
            </a:pPr>
            <a:r>
              <a:rPr lang="sah-RU" sz="2400" b="1" dirty="0" smtClean="0">
                <a:latin typeface="Times New Roman" pitchFamily="18" charset="0"/>
                <a:cs typeface="Times New Roman" pitchFamily="18" charset="0"/>
              </a:rPr>
              <a:t> </a:t>
            </a:r>
            <a:r>
              <a:rPr lang="sah-RU" sz="2400" b="1" dirty="0" smtClean="0">
                <a:solidFill>
                  <a:srgbClr val="FF0000"/>
                </a:solidFill>
                <a:latin typeface="Times New Roman" pitchFamily="18" charset="0"/>
                <a:cs typeface="Times New Roman" pitchFamily="18" charset="0"/>
              </a:rPr>
              <a:t>Барыллааһын:</a:t>
            </a:r>
            <a:r>
              <a:rPr lang="sah-RU" sz="2400" dirty="0" smtClean="0">
                <a:latin typeface="Times New Roman" panose="02020603050405020304" pitchFamily="18" charset="0"/>
                <a:ea typeface="Calibri" panose="020F0502020204030204" pitchFamily="34" charset="0"/>
                <a:cs typeface="Times New Roman" panose="02020603050405020304" pitchFamily="18" charset="0"/>
              </a:rPr>
              <a:t>Биhиги маннык үтүө дьоннорбут олохторун, үөрэтэн – чинчийэн,</a:t>
            </a:r>
            <a:r>
              <a:rPr lang="sah-RU"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к</a:t>
            </a:r>
            <a:r>
              <a:rPr lang="sah-RU"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элэр </a:t>
            </a:r>
            <a:r>
              <a:rPr lang="sah-RU"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көлүөнэ ыччакка </a:t>
            </a:r>
            <a:r>
              <a:rPr lang="sah-RU"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куруук кэпсии сылдьарбыт буоллар өлбөт-сүппэт </a:t>
            </a:r>
            <a:r>
              <a:rPr lang="sah-RU"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өйдөбүнньүк </a:t>
            </a:r>
            <a:r>
              <a:rPr lang="sah-RU"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буолуо этэ. </a:t>
            </a:r>
            <a:r>
              <a:rPr lang="sah-RU" sz="2400" dirty="0" smtClean="0">
                <a:latin typeface="Times New Roman" panose="02020603050405020304" pitchFamily="18" charset="0"/>
                <a:ea typeface="Calibri" panose="020F0502020204030204" pitchFamily="34" charset="0"/>
                <a:cs typeface="Times New Roman" panose="02020603050405020304" pitchFamily="18" charset="0"/>
              </a:rPr>
              <a:t>Кинилэр ааттарын  үйэтитии биир көрүҥүнэн олорбут уулуссаларыгар ааттарын иҥэрии олус сөптөөх дьаһаныы буолар.</a:t>
            </a:r>
            <a:endParaRPr lang="ru-RU" sz="2000" dirty="0" smtClean="0">
              <a:latin typeface="Calibri" panose="020F0502020204030204" pitchFamily="34" charset="0"/>
              <a:ea typeface="Calibri" panose="020F0502020204030204" pitchFamily="34" charset="0"/>
              <a:cs typeface="Times New Roman" panose="02020603050405020304" pitchFamily="18" charset="0"/>
            </a:endParaRPr>
          </a:p>
          <a:p>
            <a:pPr algn="just">
              <a:buNone/>
            </a:pPr>
            <a:endParaRPr lang="ru-RU"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Рисунок 6"/>
          <p:cNvPicPr>
            <a:picLocks noChangeAspect="1"/>
          </p:cNvPicPr>
          <p:nvPr/>
        </p:nvPicPr>
        <p:blipFill>
          <a:blip r:embed="rId2"/>
          <a:stretch>
            <a:fillRect/>
          </a:stretch>
        </p:blipFill>
        <p:spPr>
          <a:xfrm>
            <a:off x="-9814" y="0"/>
            <a:ext cx="9144000" cy="6858000"/>
          </a:xfrm>
          <a:prstGeom prst="rect">
            <a:avLst/>
          </a:prstGeom>
        </p:spPr>
      </p:pic>
      <p:sp>
        <p:nvSpPr>
          <p:cNvPr id="1048626" name="Заголовок 1"/>
          <p:cNvSpPr>
            <a:spLocks noGrp="1"/>
          </p:cNvSpPr>
          <p:nvPr>
            <p:ph type="title"/>
          </p:nvPr>
        </p:nvSpPr>
        <p:spPr/>
        <p:txBody>
          <a:bodyPr>
            <a:normAutofit/>
          </a:bodyPr>
          <a:lstStyle/>
          <a:p>
            <a:pPr algn="ctr"/>
            <a:r>
              <a:rPr lang="ru-RU" sz="3200" b="1" dirty="0">
                <a:solidFill>
                  <a:srgbClr val="FF0000"/>
                </a:solidFill>
                <a:latin typeface="Times New Roman" pitchFamily="18" charset="0"/>
                <a:cs typeface="Times New Roman" pitchFamily="18" charset="0"/>
              </a:rPr>
              <a:t>1955 с. Москва </a:t>
            </a:r>
            <a:r>
              <a:rPr lang="ru-RU" sz="3200" b="1" dirty="0" err="1">
                <a:solidFill>
                  <a:srgbClr val="FF0000"/>
                </a:solidFill>
                <a:latin typeface="Times New Roman" pitchFamily="18" charset="0"/>
                <a:cs typeface="Times New Roman" pitchFamily="18" charset="0"/>
              </a:rPr>
              <a:t>куоракка</a:t>
            </a:r>
            <a:r>
              <a:rPr lang="ru-RU" sz="3200" b="1" dirty="0">
                <a:solidFill>
                  <a:srgbClr val="FF0000"/>
                </a:solidFill>
                <a:latin typeface="Times New Roman" pitchFamily="18" charset="0"/>
                <a:cs typeface="Times New Roman" pitchFamily="18" charset="0"/>
              </a:rPr>
              <a:t> НХСБ</a:t>
            </a:r>
            <a:endParaRPr lang="ru-RU" sz="3200" b="1" dirty="0">
              <a:latin typeface="Times New Roman" panose="02020603050405020304" pitchFamily="18" charset="0"/>
              <a:cs typeface="Times New Roman" panose="02020603050405020304" pitchFamily="18" charset="0"/>
            </a:endParaRPr>
          </a:p>
        </p:txBody>
      </p:sp>
      <p:pic>
        <p:nvPicPr>
          <p:cNvPr id="8" name="Picture 4" descr="C:\Users\1\Desktop\НПА\П8.jpeg"/>
          <p:cNvPicPr>
            <a:picLocks noGrp="1" noChangeAspect="1" noChangeArrowheads="1"/>
          </p:cNvPicPr>
          <p:nvPr>
            <p:ph sz="half" idx="2"/>
          </p:nvPr>
        </p:nvPicPr>
        <p:blipFill>
          <a:blip r:embed="rId3" cstate="print"/>
          <a:srcRect/>
          <a:stretch>
            <a:fillRect/>
          </a:stretch>
        </p:blipFill>
        <p:spPr bwMode="auto">
          <a:xfrm>
            <a:off x="4139952" y="2186543"/>
            <a:ext cx="4536504" cy="3629502"/>
          </a:xfrm>
          <a:prstGeom prst="rect">
            <a:avLst/>
          </a:prstGeom>
          <a:noFill/>
        </p:spPr>
      </p:pic>
      <p:pic>
        <p:nvPicPr>
          <p:cNvPr id="10" name="Picture 2" descr="C:\Users\1\Desktop\НПА\П9.jpeg"/>
          <p:cNvPicPr>
            <a:picLocks noGrp="1" noChangeAspect="1" noChangeArrowheads="1"/>
          </p:cNvPicPr>
          <p:nvPr>
            <p:ph sz="half" idx="1"/>
          </p:nvPr>
        </p:nvPicPr>
        <p:blipFill>
          <a:blip r:embed="rId4" cstate="print"/>
          <a:srcRect/>
          <a:stretch>
            <a:fillRect/>
          </a:stretch>
        </p:blipFill>
        <p:spPr bwMode="auto">
          <a:xfrm>
            <a:off x="755576" y="1825625"/>
            <a:ext cx="3168352" cy="4351338"/>
          </a:xfrm>
          <a:prstGeom prst="rect">
            <a:avLst/>
          </a:prstGeom>
          <a:noFill/>
        </p:spPr>
      </p:pic>
    </p:spTree>
    <p:extLst>
      <p:ext uri="{BB962C8B-B14F-4D97-AF65-F5344CB8AC3E}">
        <p14:creationId xmlns:p14="http://schemas.microsoft.com/office/powerpoint/2010/main" val="1534925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Рисунок 6"/>
          <p:cNvPicPr>
            <a:picLocks noChangeAspect="1"/>
          </p:cNvPicPr>
          <p:nvPr/>
        </p:nvPicPr>
        <p:blipFill>
          <a:blip r:embed="rId2"/>
          <a:stretch>
            <a:fillRect/>
          </a:stretch>
        </p:blipFill>
        <p:spPr>
          <a:xfrm>
            <a:off x="0" y="0"/>
            <a:ext cx="9144000" cy="6858000"/>
          </a:xfrm>
          <a:prstGeom prst="rect">
            <a:avLst/>
          </a:prstGeom>
        </p:spPr>
      </p:pic>
      <p:sp>
        <p:nvSpPr>
          <p:cNvPr id="1048626" name="Заголовок 1"/>
          <p:cNvSpPr>
            <a:spLocks noGrp="1"/>
          </p:cNvSpPr>
          <p:nvPr>
            <p:ph type="title"/>
          </p:nvPr>
        </p:nvSpPr>
        <p:spPr/>
        <p:txBody>
          <a:bodyPr>
            <a:normAutofit/>
          </a:bodyPr>
          <a:lstStyle/>
          <a:p>
            <a:r>
              <a:rPr lang="sah-RU" sz="2800" b="1" dirty="0" smtClean="0">
                <a:solidFill>
                  <a:srgbClr val="FF0000"/>
                </a:solidFill>
                <a:latin typeface="Times New Roman" panose="02020603050405020304" pitchFamily="18" charset="0"/>
                <a:cs typeface="Times New Roman" panose="02020603050405020304" pitchFamily="18" charset="0"/>
              </a:rPr>
              <a:t>Павел Афанасьевич-талааннаах салайааччы</a:t>
            </a:r>
            <a:endParaRPr lang="ru-RU" sz="2800" b="1" dirty="0">
              <a:solidFill>
                <a:srgbClr val="FF0000"/>
              </a:solidFill>
              <a:latin typeface="Times New Roman" panose="02020603050405020304" pitchFamily="18" charset="0"/>
              <a:cs typeface="Times New Roman" panose="02020603050405020304" pitchFamily="18" charset="0"/>
            </a:endParaRPr>
          </a:p>
        </p:txBody>
      </p:sp>
      <p:pic>
        <p:nvPicPr>
          <p:cNvPr id="2097162" name="Объект 4"/>
          <p:cNvPicPr>
            <a:picLocks noGrp="1"/>
          </p:cNvPicPr>
          <p:nvPr>
            <p:ph sz="half" idx="1"/>
          </p:nvPr>
        </p:nvPicPr>
        <p:blipFill>
          <a:blip r:embed="rId3"/>
          <a:stretch>
            <a:fillRect/>
          </a:stretch>
        </p:blipFill>
        <p:spPr bwMode="auto">
          <a:xfrm>
            <a:off x="539552" y="1844824"/>
            <a:ext cx="4032448" cy="3600400"/>
          </a:xfrm>
          <a:prstGeom prst="rect">
            <a:avLst/>
          </a:prstGeom>
          <a:noFill/>
          <a:ln>
            <a:noFill/>
          </a:ln>
        </p:spPr>
      </p:pic>
      <p:pic>
        <p:nvPicPr>
          <p:cNvPr id="2097163" name="Объект 5"/>
          <p:cNvPicPr>
            <a:picLocks noGrp="1"/>
          </p:cNvPicPr>
          <p:nvPr>
            <p:ph sz="half" idx="2"/>
          </p:nvPr>
        </p:nvPicPr>
        <p:blipFill>
          <a:blip r:embed="rId4"/>
          <a:stretch>
            <a:fillRect/>
          </a:stretch>
        </p:blipFill>
        <p:spPr bwMode="auto">
          <a:xfrm>
            <a:off x="4629150" y="1844824"/>
            <a:ext cx="3886200" cy="36003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Рисунок 4"/>
          <p:cNvPicPr>
            <a:picLocks noChangeAspect="1"/>
          </p:cNvPicPr>
          <p:nvPr/>
        </p:nvPicPr>
        <p:blipFill>
          <a:blip r:embed="rId2"/>
          <a:stretch>
            <a:fillRect/>
          </a:stretch>
        </p:blipFill>
        <p:spPr>
          <a:xfrm>
            <a:off x="0" y="0"/>
            <a:ext cx="9144000" cy="6858000"/>
          </a:xfrm>
          <a:prstGeom prst="rect">
            <a:avLst/>
          </a:prstGeom>
        </p:spPr>
      </p:pic>
      <p:sp>
        <p:nvSpPr>
          <p:cNvPr id="1048627" name="Заголовок 1"/>
          <p:cNvSpPr>
            <a:spLocks noGrp="1"/>
          </p:cNvSpPr>
          <p:nvPr>
            <p:ph type="title"/>
          </p:nvPr>
        </p:nvSpPr>
        <p:spPr/>
        <p:txBody>
          <a:bodyPr>
            <a:normAutofit/>
          </a:bodyPr>
          <a:lstStyle/>
          <a:p>
            <a:pPr algn="ctr"/>
            <a:r>
              <a:rPr lang="sah-RU" sz="3600" b="1" dirty="0" smtClean="0">
                <a:solidFill>
                  <a:srgbClr val="FF0000"/>
                </a:solidFill>
                <a:latin typeface="Times New Roman" pitchFamily="18" charset="0"/>
                <a:cs typeface="Times New Roman" pitchFamily="18" charset="0"/>
              </a:rPr>
              <a:t>Үлэ </a:t>
            </a:r>
            <a:r>
              <a:rPr lang="sah-RU" sz="3600" b="1" dirty="0" smtClean="0">
                <a:solidFill>
                  <a:srgbClr val="FF0000"/>
                </a:solidFill>
                <a:latin typeface="Times New Roman" pitchFamily="18" charset="0"/>
                <a:cs typeface="Times New Roman" pitchFamily="18" charset="0"/>
              </a:rPr>
              <a:t>сыанабыла</a:t>
            </a:r>
            <a:endParaRPr lang="ru-RU" sz="3600" b="1" dirty="0">
              <a:solidFill>
                <a:srgbClr val="FF0000"/>
              </a:solidFill>
              <a:latin typeface="Times New Roman" pitchFamily="18" charset="0"/>
              <a:cs typeface="Times New Roman" pitchFamily="18" charset="0"/>
            </a:endParaRPr>
          </a:p>
        </p:txBody>
      </p:sp>
      <p:pic>
        <p:nvPicPr>
          <p:cNvPr id="2097166" name="Picture 2" descr="F:\фото родион\IMG_20200226_152801.jpg"/>
          <p:cNvPicPr>
            <a:picLocks noGrp="1" noChangeAspect="1" noChangeArrowheads="1"/>
          </p:cNvPicPr>
          <p:nvPr>
            <p:ph sz="half" idx="2"/>
          </p:nvPr>
        </p:nvPicPr>
        <p:blipFill>
          <a:blip r:embed="rId3" cstate="print"/>
          <a:stretch>
            <a:fillRect/>
          </a:stretch>
        </p:blipFill>
        <p:spPr bwMode="auto">
          <a:xfrm>
            <a:off x="5528324" y="1812871"/>
            <a:ext cx="3004780" cy="4351338"/>
          </a:xfrm>
          <a:prstGeom prst="rect">
            <a:avLst/>
          </a:prstGeom>
          <a:noFill/>
        </p:spPr>
      </p:pic>
      <p:pic>
        <p:nvPicPr>
          <p:cNvPr id="7" name="Объект 6" descr="C:\Users\Елизавета\Pictures\1744717708535.jpg"/>
          <p:cNvPicPr>
            <a:picLocks noGrp="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628650" y="1825625"/>
            <a:ext cx="4663430" cy="43513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7" name="Рисунок 3"/>
          <p:cNvPicPr>
            <a:picLocks noChangeAspect="1"/>
          </p:cNvPicPr>
          <p:nvPr/>
        </p:nvPicPr>
        <p:blipFill>
          <a:blip r:embed="rId2"/>
          <a:stretch>
            <a:fillRect/>
          </a:stretch>
        </p:blipFill>
        <p:spPr>
          <a:xfrm>
            <a:off x="-36512" y="35031"/>
            <a:ext cx="9144000" cy="6858000"/>
          </a:xfrm>
          <a:prstGeom prst="rect">
            <a:avLst/>
          </a:prstGeom>
        </p:spPr>
      </p:pic>
      <p:sp>
        <p:nvSpPr>
          <p:cNvPr id="1048628" name="Заголовок 1"/>
          <p:cNvSpPr>
            <a:spLocks noGrp="1"/>
          </p:cNvSpPr>
          <p:nvPr>
            <p:ph type="title"/>
          </p:nvPr>
        </p:nvSpPr>
        <p:spPr>
          <a:xfrm>
            <a:off x="971600" y="332656"/>
            <a:ext cx="7886700" cy="1325563"/>
          </a:xfrm>
        </p:spPr>
        <p:txBody>
          <a:bodyPr>
            <a:noAutofit/>
          </a:bodyPr>
          <a:lstStyle/>
          <a:p>
            <a:pPr algn="ctr"/>
            <a:r>
              <a:rPr lang="ru-RU" sz="2800" b="1" dirty="0" smtClean="0">
                <a:solidFill>
                  <a:srgbClr val="FF0000"/>
                </a:solidFill>
                <a:latin typeface="Times New Roman" panose="02020603050405020304" pitchFamily="18" charset="0"/>
                <a:cs typeface="Times New Roman" panose="02020603050405020304" pitchFamily="18" charset="0"/>
              </a:rPr>
              <a:t>Павел Николаев </a:t>
            </a:r>
            <a:r>
              <a:rPr lang="ru-RU" sz="2800" b="1" dirty="0" err="1" smtClean="0">
                <a:solidFill>
                  <a:srgbClr val="FF0000"/>
                </a:solidFill>
                <a:latin typeface="Times New Roman" panose="02020603050405020304" pitchFamily="18" charset="0"/>
                <a:cs typeface="Times New Roman" panose="02020603050405020304" pitchFamily="18" charset="0"/>
              </a:rPr>
              <a:t>аатынан</a:t>
            </a:r>
            <a:r>
              <a:rPr lang="ru-RU" sz="2800" b="1" dirty="0" smtClean="0">
                <a:solidFill>
                  <a:srgbClr val="FF0000"/>
                </a:solidFill>
                <a:latin typeface="Times New Roman" panose="02020603050405020304" pitchFamily="18" charset="0"/>
                <a:cs typeface="Times New Roman" panose="02020603050405020304" pitchFamily="18" charset="0"/>
              </a:rPr>
              <a:t> </a:t>
            </a:r>
            <a:br>
              <a:rPr lang="ru-RU" sz="2800" b="1" dirty="0" smtClean="0">
                <a:solidFill>
                  <a:srgbClr val="FF0000"/>
                </a:solidFill>
                <a:latin typeface="Times New Roman" panose="02020603050405020304" pitchFamily="18" charset="0"/>
                <a:cs typeface="Times New Roman" panose="02020603050405020304" pitchFamily="18" charset="0"/>
              </a:rPr>
            </a:br>
            <a:r>
              <a:rPr lang="ru-RU" sz="2800" b="1" dirty="0" err="1" smtClean="0">
                <a:solidFill>
                  <a:srgbClr val="FF0000"/>
                </a:solidFill>
                <a:latin typeface="Times New Roman" panose="02020603050405020304" pitchFamily="18" charset="0"/>
                <a:cs typeface="Times New Roman" panose="02020603050405020304" pitchFamily="18" charset="0"/>
              </a:rPr>
              <a:t>киин</a:t>
            </a:r>
            <a:r>
              <a:rPr lang="ru-RU" sz="2800" b="1" dirty="0" smtClean="0">
                <a:solidFill>
                  <a:srgbClr val="FF0000"/>
                </a:solidFill>
                <a:latin typeface="Times New Roman" panose="02020603050405020304" pitchFamily="18" charset="0"/>
                <a:cs typeface="Times New Roman" panose="02020603050405020304" pitchFamily="18" charset="0"/>
              </a:rPr>
              <a:t> </a:t>
            </a:r>
            <a:r>
              <a:rPr lang="ru-RU" sz="2800" b="1" dirty="0" err="1" smtClean="0">
                <a:solidFill>
                  <a:srgbClr val="FF0000"/>
                </a:solidFill>
                <a:latin typeface="Times New Roman" panose="02020603050405020304" pitchFamily="18" charset="0"/>
                <a:cs typeface="Times New Roman" panose="02020603050405020304" pitchFamily="18" charset="0"/>
              </a:rPr>
              <a:t>уулусса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1048629" name="Объект 2"/>
          <p:cNvSpPr>
            <a:spLocks noGrp="1"/>
          </p:cNvSpPr>
          <p:nvPr>
            <p:ph idx="1"/>
          </p:nvPr>
        </p:nvSpPr>
        <p:spPr/>
        <p:txBody>
          <a:bodyPr>
            <a:normAutofit fontScale="90476"/>
          </a:bodyPr>
          <a:lstStyle/>
          <a:p>
            <a:pPr marL="0" indent="0">
              <a:buNone/>
            </a:pPr>
            <a:r>
              <a:rPr lang="sah-RU" sz="2400" b="1" dirty="0" smtClean="0">
                <a:latin typeface="Times New Roman" panose="02020603050405020304" pitchFamily="18" charset="0"/>
                <a:cs typeface="Times New Roman" panose="02020603050405020304" pitchFamily="18" charset="0"/>
              </a:rPr>
              <a:t>-Нэьилиэккэ </a:t>
            </a:r>
            <a:r>
              <a:rPr lang="ru-RU" sz="2400" b="1" dirty="0" smtClean="0">
                <a:latin typeface="Times New Roman" panose="02020603050405020304" pitchFamily="18" charset="0"/>
                <a:cs typeface="Times New Roman" panose="02020603050405020304" pitchFamily="18" charset="0"/>
              </a:rPr>
              <a:t>458 </a:t>
            </a:r>
            <a:r>
              <a:rPr lang="ru-RU" sz="2400" b="1" dirty="0" err="1" smtClean="0">
                <a:latin typeface="Times New Roman" panose="02020603050405020304" pitchFamily="18" charset="0"/>
                <a:cs typeface="Times New Roman" panose="02020603050405020304" pitchFamily="18" charset="0"/>
              </a:rPr>
              <a:t>киьи</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пропискалаах,онтон</a:t>
            </a:r>
            <a:r>
              <a:rPr lang="ru-RU" sz="2400" b="1" dirty="0" smtClean="0">
                <a:latin typeface="Times New Roman" panose="02020603050405020304" pitchFamily="18" charset="0"/>
                <a:cs typeface="Times New Roman" panose="02020603050405020304" pitchFamily="18" charset="0"/>
              </a:rPr>
              <a:t> 384 </a:t>
            </a:r>
            <a:r>
              <a:rPr lang="ru-RU" sz="2400" b="1" dirty="0" err="1" smtClean="0">
                <a:latin typeface="Times New Roman" panose="02020603050405020304" pitchFamily="18" charset="0"/>
                <a:cs typeface="Times New Roman" panose="02020603050405020304" pitchFamily="18" charset="0"/>
              </a:rPr>
              <a:t>олорор</a:t>
            </a:r>
            <a:r>
              <a:rPr lang="ru-RU" sz="2400" b="1" dirty="0" smtClean="0">
                <a:latin typeface="Times New Roman" panose="02020603050405020304" pitchFamily="18" charset="0"/>
                <a:cs typeface="Times New Roman" panose="02020603050405020304" pitchFamily="18" charset="0"/>
              </a:rPr>
              <a:t>.</a:t>
            </a:r>
          </a:p>
          <a:p>
            <a:pPr marL="0" indent="0">
              <a:buNone/>
            </a:pPr>
            <a:r>
              <a:rPr lang="ru-RU" sz="2400" b="1" dirty="0" smtClean="0">
                <a:latin typeface="Times New Roman" panose="02020603050405020304" pitchFamily="18" charset="0"/>
                <a:cs typeface="Times New Roman" panose="02020603050405020304" pitchFamily="18" charset="0"/>
              </a:rPr>
              <a:t>-</a:t>
            </a:r>
            <a:r>
              <a:rPr lang="ru-RU" sz="2400" b="1" dirty="0" err="1" smtClean="0">
                <a:latin typeface="Times New Roman" panose="02020603050405020304" pitchFamily="18" charset="0"/>
                <a:cs typeface="Times New Roman" panose="02020603050405020304" pitchFamily="18" charset="0"/>
              </a:rPr>
              <a:t>Барыта</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9</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уулусса</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Ломоносов,Пушкин,Алаас,Лесной,Бушков,Школьнай</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Березовай,Кэнчээри</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баар</a:t>
            </a:r>
            <a:r>
              <a:rPr lang="ru-RU" sz="2400" b="1" dirty="0" smtClean="0">
                <a:latin typeface="Times New Roman" panose="02020603050405020304" pitchFamily="18" charset="0"/>
                <a:cs typeface="Times New Roman" panose="02020603050405020304" pitchFamily="18" charset="0"/>
              </a:rPr>
              <a:t>.</a:t>
            </a:r>
          </a:p>
          <a:p>
            <a:pPr marL="0" indent="0">
              <a:buNone/>
            </a:pPr>
            <a:r>
              <a:rPr lang="ru-RU" sz="2400" b="1" dirty="0" smtClean="0">
                <a:latin typeface="Times New Roman" panose="02020603050405020304" pitchFamily="18" charset="0"/>
                <a:cs typeface="Times New Roman" panose="02020603050405020304" pitchFamily="18" charset="0"/>
              </a:rPr>
              <a:t>-Павел </a:t>
            </a:r>
            <a:r>
              <a:rPr lang="ru-RU" sz="2400" b="1" dirty="0" smtClean="0">
                <a:latin typeface="Times New Roman" panose="02020603050405020304" pitchFamily="18" charset="0"/>
                <a:cs typeface="Times New Roman" panose="02020603050405020304" pitchFamily="18" charset="0"/>
              </a:rPr>
              <a:t>Николаев </a:t>
            </a:r>
            <a:r>
              <a:rPr lang="ru-RU" sz="2400" b="1" dirty="0" err="1" smtClean="0">
                <a:latin typeface="Times New Roman" panose="02020603050405020304" pitchFamily="18" charset="0"/>
                <a:cs typeface="Times New Roman" panose="02020603050405020304" pitchFamily="18" charset="0"/>
              </a:rPr>
              <a:t>аатынан</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киин</a:t>
            </a:r>
            <a:r>
              <a:rPr lang="ru-RU" sz="2400" b="1" dirty="0" smtClean="0">
                <a:latin typeface="Times New Roman" panose="02020603050405020304" pitchFamily="18" charset="0"/>
                <a:cs typeface="Times New Roman" panose="02020603050405020304" pitchFamily="18" charset="0"/>
              </a:rPr>
              <a:t> уулусса5а 112 </a:t>
            </a:r>
            <a:r>
              <a:rPr lang="ru-RU" sz="2400" b="1" dirty="0" err="1" smtClean="0">
                <a:latin typeface="Times New Roman" panose="02020603050405020304" pitchFamily="18" charset="0"/>
                <a:cs typeface="Times New Roman" panose="02020603050405020304" pitchFamily="18" charset="0"/>
              </a:rPr>
              <a:t>ки</a:t>
            </a:r>
            <a:r>
              <a:rPr lang="sah-RU" sz="2400" b="1" dirty="0" smtClean="0">
                <a:latin typeface="Times New Roman" panose="02020603050405020304" pitchFamily="18" charset="0"/>
                <a:cs typeface="Times New Roman" panose="02020603050405020304" pitchFamily="18" charset="0"/>
              </a:rPr>
              <a:t>һ</a:t>
            </a:r>
            <a:r>
              <a:rPr lang="ru-RU" sz="2400" b="1" dirty="0" smtClean="0">
                <a:latin typeface="Times New Roman" panose="02020603050405020304" pitchFamily="18" charset="0"/>
                <a:cs typeface="Times New Roman" panose="02020603050405020304" pitchFamily="18" charset="0"/>
              </a:rPr>
              <a:t>и </a:t>
            </a:r>
            <a:r>
              <a:rPr lang="ru-RU" sz="2400" b="1" dirty="0" err="1" smtClean="0">
                <a:latin typeface="Times New Roman" panose="02020603050405020304" pitchFamily="18" charset="0"/>
                <a:cs typeface="Times New Roman" panose="02020603050405020304" pitchFamily="18" charset="0"/>
              </a:rPr>
              <a:t>пропискалаах</a:t>
            </a:r>
            <a:r>
              <a:rPr lang="ru-RU" sz="2400" b="1" dirty="0" smtClean="0">
                <a:latin typeface="Times New Roman" panose="02020603050405020304" pitchFamily="18" charset="0"/>
                <a:cs typeface="Times New Roman" panose="02020603050405020304" pitchFamily="18" charset="0"/>
              </a:rPr>
              <a:t>.</a:t>
            </a:r>
          </a:p>
          <a:p>
            <a:pPr marL="0" indent="0">
              <a:buNone/>
            </a:pPr>
            <a:r>
              <a:rPr lang="ru-RU" sz="2400" b="1" dirty="0" smtClean="0">
                <a:latin typeface="Times New Roman" panose="02020603050405020304" pitchFamily="18" charset="0"/>
                <a:cs typeface="Times New Roman" panose="02020603050405020304" pitchFamily="18" charset="0"/>
              </a:rPr>
              <a:t>-</a:t>
            </a:r>
            <a:r>
              <a:rPr lang="ru-RU" sz="2400" b="1" dirty="0" err="1" smtClean="0">
                <a:latin typeface="Times New Roman" panose="02020603050405020304" pitchFamily="18" charset="0"/>
                <a:cs typeface="Times New Roman" panose="02020603050405020304" pitchFamily="18" charset="0"/>
              </a:rPr>
              <a:t>Киин</a:t>
            </a:r>
            <a:r>
              <a:rPr lang="ru-RU" sz="2400" b="1"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уулусса5а 47 </a:t>
            </a:r>
            <a:r>
              <a:rPr lang="ru-RU" sz="2400" b="1" dirty="0" err="1" smtClean="0">
                <a:latin typeface="Times New Roman" panose="02020603050405020304" pitchFamily="18" charset="0"/>
                <a:cs typeface="Times New Roman" panose="02020603050405020304" pitchFamily="18" charset="0"/>
              </a:rPr>
              <a:t>олорор</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дьиэ</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баар</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онтон</a:t>
            </a:r>
            <a:r>
              <a:rPr lang="ru-RU" sz="2400" b="1" dirty="0" smtClean="0">
                <a:latin typeface="Times New Roman" panose="02020603050405020304" pitchFamily="18" charset="0"/>
                <a:cs typeface="Times New Roman" panose="02020603050405020304" pitchFamily="18" charset="0"/>
              </a:rPr>
              <a:t> 12 </a:t>
            </a:r>
            <a:r>
              <a:rPr lang="ru-RU" sz="2400" b="1" dirty="0" err="1" smtClean="0">
                <a:latin typeface="Times New Roman" panose="02020603050405020304" pitchFamily="18" charset="0"/>
                <a:cs typeface="Times New Roman" panose="02020603050405020304" pitchFamily="18" charset="0"/>
              </a:rPr>
              <a:t>дьиэҕэ</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киһи</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олорбот</a:t>
            </a:r>
            <a:r>
              <a:rPr lang="ru-RU" sz="2400" b="1" dirty="0" smtClean="0">
                <a:latin typeface="Times New Roman" panose="02020603050405020304" pitchFamily="18" charset="0"/>
                <a:cs typeface="Times New Roman" panose="02020603050405020304" pitchFamily="18" charset="0"/>
              </a:rPr>
              <a:t>.</a:t>
            </a:r>
            <a:r>
              <a:rPr lang="sah-RU"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sah-RU"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sah-RU"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sah-RU"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Оскуолабытыгар </a:t>
            </a:r>
            <a:r>
              <a:rPr lang="sah-RU"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барыта 49 үөрэнээччи баар буоллаҕына,бу киин уулусса5а 13 үөрэнээччи </a:t>
            </a:r>
            <a:r>
              <a:rPr lang="sah-RU"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олорор</a:t>
            </a:r>
            <a:r>
              <a:rPr lang="sah-RU"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marL="0" indent="0">
              <a:buNone/>
            </a:pPr>
            <a:r>
              <a:rPr lang="sah-RU"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sah-RU"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6 </a:t>
            </a:r>
            <a:r>
              <a:rPr lang="sah-RU"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оскуола5а киирэ илик о5о </a:t>
            </a:r>
            <a:r>
              <a:rPr lang="sah-RU"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баар.-</a:t>
            </a:r>
          </a:p>
          <a:p>
            <a:pPr marL="0" indent="0">
              <a:buNone/>
            </a:pPr>
            <a:r>
              <a:rPr lang="sah-RU"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ru-RU" sz="24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Киин</a:t>
            </a:r>
            <a:r>
              <a:rPr lang="ru-RU"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уулусса</a:t>
            </a:r>
            <a:r>
              <a:rPr lang="ru-RU"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2024с </a:t>
            </a:r>
            <a:r>
              <a:rPr lang="ru-RU" sz="24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толору</a:t>
            </a:r>
            <a:r>
              <a:rPr lang="ru-RU"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бетонунан</a:t>
            </a:r>
            <a:r>
              <a:rPr lang="ru-RU"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кутуллан</a:t>
            </a:r>
            <a:r>
              <a:rPr lang="ru-RU"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4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тупсубута</a:t>
            </a:r>
            <a:r>
              <a:rPr lang="ru-RU"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ru-RU"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sz="2800" dirty="0" smtClean="0">
              <a:latin typeface="Times New Roman" panose="02020603050405020304" pitchFamily="18" charset="0"/>
              <a:cs typeface="Times New Roman" panose="02020603050405020304" pitchFamily="18" charset="0"/>
            </a:endParaRPr>
          </a:p>
          <a:p>
            <a:pPr algn="just"/>
            <a:endParaRPr lang="ru-RU" sz="2800" dirty="0" smtClean="0">
              <a:latin typeface="Times New Roman" panose="02020603050405020304" pitchFamily="18" charset="0"/>
              <a:cs typeface="Times New Roman" panose="02020603050405020304" pitchFamily="18" charset="0"/>
            </a:endParaRPr>
          </a:p>
          <a:p>
            <a:endParaRPr lang="ru-RU" sz="2400" dirty="0" smtClean="0">
              <a:latin typeface="Times New Roman" panose="02020603050405020304" pitchFamily="18" charset="0"/>
              <a:cs typeface="Times New Roman" panose="02020603050405020304" pitchFamily="18" charset="0"/>
            </a:endParaRP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8" name="Рисунок 3"/>
          <p:cNvPicPr>
            <a:picLocks noChangeAspect="1"/>
          </p:cNvPicPr>
          <p:nvPr/>
        </p:nvPicPr>
        <p:blipFill>
          <a:blip r:embed="rId2"/>
          <a:stretch>
            <a:fillRect/>
          </a:stretch>
        </p:blipFill>
        <p:spPr>
          <a:xfrm>
            <a:off x="0" y="0"/>
            <a:ext cx="9144000" cy="6858000"/>
          </a:xfrm>
          <a:prstGeom prst="rect">
            <a:avLst/>
          </a:prstGeom>
        </p:spPr>
      </p:pic>
      <p:sp>
        <p:nvSpPr>
          <p:cNvPr id="1048630" name="Заголовок 1"/>
          <p:cNvSpPr>
            <a:spLocks noGrp="1"/>
          </p:cNvSpPr>
          <p:nvPr>
            <p:ph type="title"/>
          </p:nvPr>
        </p:nvSpPr>
        <p:spPr>
          <a:xfrm>
            <a:off x="628650" y="365127"/>
            <a:ext cx="7886700" cy="779462"/>
          </a:xfrm>
        </p:spPr>
        <p:txBody>
          <a:bodyPr>
            <a:normAutofit/>
          </a:bodyPr>
          <a:lstStyle/>
          <a:p>
            <a:pPr algn="ctr"/>
            <a:r>
              <a:rPr lang="ru-RU" sz="2800" b="1" dirty="0" err="1" smtClean="0">
                <a:solidFill>
                  <a:srgbClr val="FF0000"/>
                </a:solidFill>
                <a:latin typeface="Times New Roman" panose="02020603050405020304" pitchFamily="18" charset="0"/>
                <a:cs typeface="Times New Roman" panose="02020603050405020304" pitchFamily="18" charset="0"/>
              </a:rPr>
              <a:t>Киин</a:t>
            </a:r>
            <a:r>
              <a:rPr lang="ru-RU" sz="2800" b="1" dirty="0" smtClean="0">
                <a:solidFill>
                  <a:srgbClr val="FF0000"/>
                </a:solidFill>
                <a:latin typeface="Times New Roman" panose="02020603050405020304" pitchFamily="18" charset="0"/>
                <a:cs typeface="Times New Roman" panose="02020603050405020304" pitchFamily="18" charset="0"/>
              </a:rPr>
              <a:t> уулусса5а </a:t>
            </a:r>
            <a:r>
              <a:rPr lang="ru-RU" sz="2800" b="1" dirty="0" err="1" smtClean="0">
                <a:solidFill>
                  <a:srgbClr val="FF0000"/>
                </a:solidFill>
                <a:latin typeface="Times New Roman" panose="02020603050405020304" pitchFamily="18" charset="0"/>
                <a:cs typeface="Times New Roman" panose="02020603050405020304" pitchFamily="18" charset="0"/>
              </a:rPr>
              <a:t>турар</a:t>
            </a:r>
            <a:r>
              <a:rPr lang="ru-RU" sz="2800" b="1" dirty="0" smtClean="0">
                <a:solidFill>
                  <a:srgbClr val="FF0000"/>
                </a:solidFill>
                <a:latin typeface="Times New Roman" panose="02020603050405020304" pitchFamily="18" charset="0"/>
                <a:cs typeface="Times New Roman" panose="02020603050405020304" pitchFamily="18" charset="0"/>
              </a:rPr>
              <a:t> </a:t>
            </a:r>
            <a:r>
              <a:rPr lang="ru-RU" sz="2800" b="1" dirty="0" err="1" smtClean="0">
                <a:solidFill>
                  <a:srgbClr val="FF0000"/>
                </a:solidFill>
                <a:latin typeface="Times New Roman" panose="02020603050405020304" pitchFamily="18" charset="0"/>
                <a:cs typeface="Times New Roman" panose="02020603050405020304" pitchFamily="18" charset="0"/>
              </a:rPr>
              <a:t>тэрилтэлэр</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1048631" name="Объект 2"/>
          <p:cNvSpPr>
            <a:spLocks noGrp="1"/>
          </p:cNvSpPr>
          <p:nvPr>
            <p:ph idx="1"/>
          </p:nvPr>
        </p:nvSpPr>
        <p:spPr>
          <a:xfrm>
            <a:off x="628650" y="1144588"/>
            <a:ext cx="7886700" cy="5236739"/>
          </a:xfrm>
        </p:spPr>
        <p:txBody>
          <a:bodyPr>
            <a:normAutofit fontScale="60476" lnSpcReduction="20000"/>
          </a:bodyPr>
          <a:lstStyle/>
          <a:p>
            <a:pPr indent="449580" algn="just">
              <a:lnSpc>
                <a:spcPct val="107000"/>
              </a:lnSpc>
              <a:spcAft>
                <a:spcPts val="800"/>
              </a:spcAft>
            </a:pPr>
            <a:r>
              <a:rPr lang="sah-RU" sz="3000" b="1" dirty="0">
                <a:latin typeface="Times New Roman" panose="02020603050405020304" pitchFamily="18" charset="0"/>
                <a:ea typeface="Calibri" panose="020F0502020204030204" pitchFamily="34" charset="0"/>
                <a:cs typeface="Times New Roman" panose="02020603050405020304" pitchFamily="18" charset="0"/>
              </a:rPr>
              <a:t>Тэрилтэлэрбит үксэ бу уулуссаҕа бааллар:</a:t>
            </a:r>
            <a:endParaRPr lang="ru-RU" sz="3000" b="1"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sah-RU" sz="3000" b="1" dirty="0">
                <a:latin typeface="Times New Roman" panose="02020603050405020304" pitchFamily="18" charset="0"/>
                <a:ea typeface="Calibri" panose="020F0502020204030204" pitchFamily="34" charset="0"/>
                <a:cs typeface="Times New Roman" panose="02020603050405020304" pitchFamily="18" charset="0"/>
              </a:rPr>
              <a:t>-спортивнай зал(2004с тутуу</a:t>
            </a:r>
            <a:r>
              <a:rPr lang="sah-RU" sz="3000" b="1" dirty="0" smtClean="0">
                <a:latin typeface="Times New Roman" panose="02020603050405020304" pitchFamily="18" charset="0"/>
                <a:ea typeface="Calibri" panose="020F0502020204030204" pitchFamily="34" charset="0"/>
                <a:cs typeface="Times New Roman" panose="02020603050405020304" pitchFamily="18" charset="0"/>
              </a:rPr>
              <a:t>)</a:t>
            </a:r>
          </a:p>
          <a:p>
            <a:pPr indent="449580" algn="just">
              <a:lnSpc>
                <a:spcPct val="107000"/>
              </a:lnSpc>
              <a:spcAft>
                <a:spcPts val="800"/>
              </a:spcAft>
            </a:pPr>
            <a:r>
              <a:rPr lang="sah-RU" sz="3000" b="1" dirty="0" smtClean="0">
                <a:latin typeface="Times New Roman" panose="02020603050405020304" pitchFamily="18" charset="0"/>
                <a:ea typeface="Calibri" panose="020F0502020204030204" pitchFamily="34" charset="0"/>
                <a:cs typeface="Times New Roman" panose="02020603050405020304" pitchFamily="18" charset="0"/>
              </a:rPr>
              <a:t>-Оҕо оонньуур площадката</a:t>
            </a:r>
          </a:p>
          <a:p>
            <a:pPr indent="449580" algn="just">
              <a:lnSpc>
                <a:spcPct val="107000"/>
              </a:lnSpc>
              <a:spcAft>
                <a:spcPts val="800"/>
              </a:spcAft>
            </a:pPr>
            <a:r>
              <a:rPr lang="sah-RU" sz="3000" b="1" dirty="0" smtClean="0">
                <a:latin typeface="Times New Roman" panose="02020603050405020304" pitchFamily="18" charset="0"/>
                <a:ea typeface="Calibri" panose="020F0502020204030204" pitchFamily="34" charset="0"/>
                <a:cs typeface="Times New Roman" panose="02020603050405020304" pitchFamily="18" charset="0"/>
              </a:rPr>
              <a:t>Аҕа дойду Улуу сэриитин кыттыылаахтарыгар аналлаах стела</a:t>
            </a:r>
          </a:p>
          <a:p>
            <a:pPr indent="449580" algn="just">
              <a:lnSpc>
                <a:spcPct val="107000"/>
              </a:lnSpc>
              <a:spcAft>
                <a:spcPts val="800"/>
              </a:spcAft>
            </a:pPr>
            <a:r>
              <a:rPr lang="sah-RU" sz="3000" b="1" dirty="0" smtClean="0">
                <a:latin typeface="Times New Roman" panose="02020603050405020304" pitchFamily="18" charset="0"/>
                <a:ea typeface="Calibri" panose="020F0502020204030204" pitchFamily="34" charset="0"/>
                <a:cs typeface="Times New Roman" panose="02020603050405020304" pitchFamily="18" charset="0"/>
              </a:rPr>
              <a:t>Оҕо уһуйаанын дьиэтэ</a:t>
            </a:r>
            <a:endParaRPr lang="ru-RU" sz="3000" b="1"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sah-RU" sz="3000" b="1" dirty="0">
                <a:latin typeface="Times New Roman" panose="02020603050405020304" pitchFamily="18" charset="0"/>
                <a:ea typeface="Calibri" panose="020F0502020204030204" pitchFamily="34" charset="0"/>
                <a:cs typeface="Times New Roman" panose="02020603050405020304" pitchFamily="18" charset="0"/>
              </a:rPr>
              <a:t>-Кулууп дьиэтэ(1969 с.тутуу) </a:t>
            </a:r>
            <a:endParaRPr lang="ru-RU" sz="3000" b="1"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sah-RU" sz="3000" b="1" dirty="0">
                <a:latin typeface="Times New Roman" panose="02020603050405020304" pitchFamily="18" charset="0"/>
                <a:ea typeface="Calibri" panose="020F0502020204030204" pitchFamily="34" charset="0"/>
                <a:cs typeface="Times New Roman" panose="02020603050405020304" pitchFamily="18" charset="0"/>
              </a:rPr>
              <a:t>-дьаһалта дьиэтэ(2002с.тутуу</a:t>
            </a:r>
            <a:r>
              <a:rPr lang="sah-RU" sz="3000" b="1" dirty="0" smtClean="0">
                <a:latin typeface="Times New Roman" panose="02020603050405020304" pitchFamily="18" charset="0"/>
                <a:ea typeface="Calibri" panose="020F0502020204030204" pitchFamily="34" charset="0"/>
                <a:cs typeface="Times New Roman" panose="02020603050405020304" pitchFamily="18" charset="0"/>
              </a:rPr>
              <a:t>)</a:t>
            </a:r>
          </a:p>
          <a:p>
            <a:pPr indent="449580" algn="just">
              <a:lnSpc>
                <a:spcPct val="107000"/>
              </a:lnSpc>
              <a:spcAft>
                <a:spcPts val="800"/>
              </a:spcAft>
            </a:pPr>
            <a:r>
              <a:rPr lang="sah-RU" sz="3000" b="1" dirty="0" smtClean="0">
                <a:latin typeface="Times New Roman" panose="02020603050405020304" pitchFamily="18" charset="0"/>
                <a:ea typeface="Calibri" panose="020F0502020204030204" pitchFamily="34" charset="0"/>
                <a:cs typeface="Times New Roman" panose="02020603050405020304" pitchFamily="18" charset="0"/>
              </a:rPr>
              <a:t>Өр сылларга дьаһалтаҕа специалиһынан үлэлээбит </a:t>
            </a:r>
          </a:p>
          <a:p>
            <a:pPr indent="449580" algn="just">
              <a:lnSpc>
                <a:spcPct val="107000"/>
              </a:lnSpc>
              <a:spcAft>
                <a:spcPts val="800"/>
              </a:spcAft>
            </a:pPr>
            <a:r>
              <a:rPr lang="sah-RU" sz="3000" b="1" dirty="0" smtClean="0">
                <a:latin typeface="Times New Roman" panose="02020603050405020304" pitchFamily="18" charset="0"/>
                <a:ea typeface="Calibri" panose="020F0502020204030204" pitchFamily="34" charset="0"/>
                <a:cs typeface="Times New Roman" panose="02020603050405020304" pitchFamily="18" charset="0"/>
              </a:rPr>
              <a:t>Тамара Алексеевна Харбанова аатынан сквер.</a:t>
            </a:r>
            <a:endParaRPr lang="ru-RU" sz="3000" b="1"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sah-RU" sz="3000" b="1" dirty="0">
                <a:latin typeface="Times New Roman" panose="02020603050405020304" pitchFamily="18" charset="0"/>
                <a:ea typeface="Calibri" panose="020F0502020204030204" pitchFamily="34" charset="0"/>
                <a:cs typeface="Times New Roman" panose="02020603050405020304" pitchFamily="18" charset="0"/>
              </a:rPr>
              <a:t>-почта дьиэтэ(2002с.тутуу)</a:t>
            </a:r>
            <a:endParaRPr lang="ru-RU" sz="3000" b="1"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sah-RU" sz="3000" b="1" dirty="0">
                <a:latin typeface="Times New Roman" panose="02020603050405020304" pitchFamily="18" charset="0"/>
                <a:ea typeface="Calibri" panose="020F0502020204030204" pitchFamily="34" charset="0"/>
                <a:cs typeface="Times New Roman" panose="02020603050405020304" pitchFamily="18" charset="0"/>
              </a:rPr>
              <a:t>- ФАП(фельдшерско-акушерский пункт)-1987с.тутуу.</a:t>
            </a:r>
            <a:endParaRPr lang="ru-RU" sz="3000" b="1"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sah-RU" b="1" dirty="0">
                <a:latin typeface="Times New Roman" panose="02020603050405020304" pitchFamily="18" charset="0"/>
                <a:ea typeface="Calibri" panose="020F0502020204030204" pitchFamily="34" charset="0"/>
                <a:cs typeface="Times New Roman" panose="02020603050405020304" pitchFamily="18" charset="0"/>
              </a:rPr>
              <a:t>Маны таһынан уулусса бүтэһик уһугар үүт тутар пункт баар.</a:t>
            </a:r>
            <a:endParaRPr lang="ru-RU" sz="2400" b="1"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endParaRPr lang="ru-RU" sz="2400" b="1"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1248</Words>
  <Application>Microsoft Office PowerPoint</Application>
  <PresentationFormat>Экран (4:3)</PresentationFormat>
  <Paragraphs>210</Paragraphs>
  <Slides>24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24</vt:i4>
      </vt:variant>
    </vt:vector>
  </HeadingPairs>
  <TitlesOfParts>
    <vt:vector size="29" baseType="lpstr">
      <vt:lpstr>Arial</vt:lpstr>
      <vt:lpstr>Calibri</vt:lpstr>
      <vt:lpstr>Calibri Light</vt:lpstr>
      <vt:lpstr>Times New Roman</vt:lpstr>
      <vt:lpstr>Тема Office</vt:lpstr>
      <vt:lpstr>             Саха республикатын үөрэҕириитин министерствота Ньурба оройуонун үөрэҕириитин салалтата М.С.Иванов-Багдарыын Сүлбэ аатынан Ньурбачаан орто агропрофилированнай оскуолата   «Олорор уулуссам историята»  (Сэрии уонна улэ ветерана Николаев Павел Афанасьевич аатынан Ньурбачаан киин уулуссатын туһунан)</vt:lpstr>
      <vt:lpstr>Николаев Павел Афанасьевич (1927-1992)</vt:lpstr>
      <vt:lpstr> Сыала:Павел Афанасьевич Николаев олорон ааспыт чаҕылхай олоҕун билбэт дьоҥҥо ,эдэр ыччакка сырдатыы,биир дойдулаахтара кининнэн киэн туттууларын ситиһии, төрөөбут дойдуга тапталы иҥэрии,биир уулусса холобуругар төрөөбүт дойду историятын билии. </vt:lpstr>
      <vt:lpstr> То5оостооҕо:Улуу Кыайыы 80 сылын көрсө дойду үрдүнэн уоттаах сэрии буойуттарын,тыылга үлэлээбит дьоммутун чиэстиир,кинилэр олохторун сырдатыы,үөрэтии бара турар.Ол чэрчитинэн сэрии кыттыылааҕын Павел Николаев аатынан уулусса историятын сырдатыы. </vt:lpstr>
      <vt:lpstr>1955 с. Москва куоракка НХСБ</vt:lpstr>
      <vt:lpstr>Павел Афанасьевич-талааннаах салайааччы</vt:lpstr>
      <vt:lpstr>Үлэ сыанабыла</vt:lpstr>
      <vt:lpstr>Павел Николаев аатынан  киин уулусса</vt:lpstr>
      <vt:lpstr>Киин уулусса5а турар тэрилтэлэр</vt:lpstr>
      <vt:lpstr>Иванов Иван Спиридонович</vt:lpstr>
      <vt:lpstr>И.А.Дмитриев-Сиэн Чолбодук</vt:lpstr>
      <vt:lpstr>Д.Г.Егорова-Ырыа Даарыйа</vt:lpstr>
      <vt:lpstr>Алексей Егорович Николаев</vt:lpstr>
      <vt:lpstr>Владимир Константинович Гаврильев</vt:lpstr>
      <vt:lpstr>Яковлев Семен Мануилович</vt:lpstr>
      <vt:lpstr>Кондаков Михаил Лазаревич</vt:lpstr>
      <vt:lpstr>Васильева Мария Никифоровна</vt:lpstr>
      <vt:lpstr>Халанникова Валентина Семеновна</vt:lpstr>
      <vt:lpstr>Терехов Айсен Ильич</vt:lpstr>
      <vt:lpstr>Яковлев Семен Анатольевич</vt:lpstr>
      <vt:lpstr>Тихонова Елизавета Семеновна</vt:lpstr>
      <vt:lpstr>Туох үлэни толордум:</vt:lpstr>
      <vt:lpstr>  Чинчийии түмүктэрэ: </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Саха республикатын үөрэҕириитин министерствота Ньурба оройуонун үөрэҕириитин салалтата Ньурбачаан орто агропрофилированнай оскуол « Холобур буолар олох» (Сэрии уонна улэ ветерана Николаев Павел Афанасьевич туһунан)</dc:title>
  <dc:creator>1</dc:creator>
  <cp:lastModifiedBy>Елизавета</cp:lastModifiedBy>
  <cp:revision>8</cp:revision>
  <dcterms:created xsi:type="dcterms:W3CDTF">2020-02-26T10:33:32Z</dcterms:created>
  <dcterms:modified xsi:type="dcterms:W3CDTF">2025-04-17T10:02:56Z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bb85d49fe5524855aca7d1d79759f177</vt:lpwstr>
  </property>
</Properties>
</file>